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303" r:id="rId3"/>
    <p:sldId id="305" r:id="rId4"/>
    <p:sldId id="306" r:id="rId5"/>
    <p:sldId id="307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5"/>
            <p14:sldId id="306"/>
            <p14:sldId id="30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68" d="100"/>
          <a:sy n="68" d="100"/>
        </p:scale>
        <p:origin x="52" y="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812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يا إلهنا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ياللي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بترعى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حياتنا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يا إلهنا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ياللي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بترعى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حياتنا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وده من زمان قبل ولادتنا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بنشكرك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يا يسوع ونصلي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 سنينا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الجاية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تعالَ ارشدنا</a:t>
            </a: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(أفراحنا معاك ليها معنى </a:t>
            </a:r>
            <a:r>
              <a:rPr lang="ar-EG" sz="60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تاني</a:t>
            </a:r>
            <a:endParaRPr lang="ar-EG" sz="60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>
              <a:lnSpc>
                <a:spcPct val="150000"/>
              </a:lnSpc>
            </a:pPr>
            <a:r>
              <a:rPr lang="ar-EG" sz="60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بنسبحك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ونقول أغانـــــــي )2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علشان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0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بعنينا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0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أستنيناك</a:t>
            </a:r>
            <a:endParaRPr lang="ar-EG" sz="60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(حققت لنا كل الأماني)2</a:t>
            </a:r>
          </a:p>
        </p:txBody>
      </p:sp>
    </p:spTree>
    <p:extLst>
      <p:ext uri="{BB962C8B-B14F-4D97-AF65-F5344CB8AC3E}">
        <p14:creationId xmlns:p14="http://schemas.microsoft.com/office/powerpoint/2010/main" val="2574971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دي حياتنا وأحلامنا في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إيديك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والمستقبل بقى مضمون فيك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وده الوعد اللي إحنا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عايشين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بيه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تبقى ف بيتنا وعينينا عليك</a:t>
            </a:r>
          </a:p>
        </p:txBody>
      </p:sp>
    </p:spTree>
    <p:extLst>
      <p:ext uri="{BB962C8B-B14F-4D97-AF65-F5344CB8AC3E}">
        <p14:creationId xmlns:p14="http://schemas.microsoft.com/office/powerpoint/2010/main" val="19359039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(أفراحنا معاك ليها معنى </a:t>
            </a:r>
            <a:r>
              <a:rPr lang="ar-EG" sz="60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تاني</a:t>
            </a:r>
            <a:endParaRPr lang="ar-EG" sz="60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>
              <a:lnSpc>
                <a:spcPct val="150000"/>
              </a:lnSpc>
            </a:pPr>
            <a:r>
              <a:rPr lang="ar-EG" sz="60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بنسبحك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ونقول أغانـــــــي )2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علشان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0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بعنينا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0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أستنيناك</a:t>
            </a:r>
            <a:endParaRPr lang="ar-EG" sz="60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(حققت لنا كل الأماني)2</a:t>
            </a:r>
          </a:p>
        </p:txBody>
      </p:sp>
    </p:spTree>
    <p:extLst>
      <p:ext uri="{BB962C8B-B14F-4D97-AF65-F5344CB8AC3E}">
        <p14:creationId xmlns:p14="http://schemas.microsoft.com/office/powerpoint/2010/main" val="1870651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3718</TotalTime>
  <Words>89</Words>
  <Application>Microsoft Office PowerPoint</Application>
  <PresentationFormat>عرض على الشاشة (4:3)</PresentationFormat>
  <Paragraphs>18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0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287</cp:revision>
  <dcterms:created xsi:type="dcterms:W3CDTF">2021-12-07T14:30:00Z</dcterms:created>
  <dcterms:modified xsi:type="dcterms:W3CDTF">2024-11-30T10:49:59Z</dcterms:modified>
</cp:coreProperties>
</file>