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2" r:id="rId3"/>
    <p:sldId id="311" r:id="rId4"/>
    <p:sldId id="313" r:id="rId5"/>
    <p:sldId id="314" r:id="rId6"/>
    <p:sldId id="315" r:id="rId7"/>
    <p:sldId id="31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1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إلهي أنت تعلم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إلهي أنت تعلم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ضعف نفسي كم يكون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بل في الضعف أنت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تحي روحي بل تصون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أدنو منك يا ملاذي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وسط همي والشجون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أنسى معك يا نجاتي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دمع في العيونَ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سيدي علمني كيف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أسكب النفس لديك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واثقاً أن الأمور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دائماً بين يديك</a:t>
            </a:r>
          </a:p>
        </p:txBody>
      </p:sp>
    </p:spTree>
    <p:extLst>
      <p:ext uri="{BB962C8B-B14F-4D97-AF65-F5344CB8AC3E}">
        <p14:creationId xmlns:p14="http://schemas.microsoft.com/office/powerpoint/2010/main" val="1039174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أدنو منك يا ملاذي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وسط همي والشجون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أنسى معك يا نجاتي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دمع في العيونَ</a:t>
            </a:r>
          </a:p>
        </p:txBody>
      </p:sp>
    </p:spTree>
    <p:extLst>
      <p:ext uri="{BB962C8B-B14F-4D97-AF65-F5344CB8AC3E}">
        <p14:creationId xmlns:p14="http://schemas.microsoft.com/office/powerpoint/2010/main" val="2506158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شكلن في أنائي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حسب ما أريد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بل بروحك المعزى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كيفما أنت تريد</a:t>
            </a:r>
          </a:p>
        </p:txBody>
      </p:sp>
    </p:spTree>
    <p:extLst>
      <p:ext uri="{BB962C8B-B14F-4D97-AF65-F5344CB8AC3E}">
        <p14:creationId xmlns:p14="http://schemas.microsoft.com/office/powerpoint/2010/main" val="254575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أدنو منك يا ملاذي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وسط همي والشجون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أنسى معك يا نجاتي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دمع في العيونَ</a:t>
            </a:r>
          </a:p>
        </p:txBody>
      </p:sp>
    </p:spTree>
    <p:extLst>
      <p:ext uri="{BB962C8B-B14F-4D97-AF65-F5344CB8AC3E}">
        <p14:creationId xmlns:p14="http://schemas.microsoft.com/office/powerpoint/2010/main" val="229091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3781</TotalTime>
  <Words>106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314</cp:revision>
  <dcterms:created xsi:type="dcterms:W3CDTF">2021-12-07T14:30:00Z</dcterms:created>
  <dcterms:modified xsi:type="dcterms:W3CDTF">2024-11-28T11:37:34Z</dcterms:modified>
</cp:coreProperties>
</file>