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75" r:id="rId2"/>
    <p:sldId id="548" r:id="rId3"/>
    <p:sldId id="489" r:id="rId4"/>
    <p:sldId id="475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26" autoAdjust="0"/>
    <p:restoredTop sz="94660"/>
  </p:normalViewPr>
  <p:slideViewPr>
    <p:cSldViewPr>
      <p:cViewPr varScale="1">
        <p:scale>
          <a:sx n="66" d="100"/>
          <a:sy n="66" d="100"/>
        </p:scale>
        <p:origin x="40" y="20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457200"/>
            <a:ext cx="9144000" cy="2951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6600" b="1" dirty="0"/>
              <a:t>تـرنيـمـة</a:t>
            </a:r>
          </a:p>
          <a:p>
            <a:pPr algn="ctr">
              <a:lnSpc>
                <a:spcPct val="150000"/>
              </a:lnSpc>
            </a:pPr>
            <a:r>
              <a:rPr lang="ar-EG" sz="6600" b="1" dirty="0"/>
              <a:t>يا إلهي قد خلقتني كاملًا</a:t>
            </a:r>
            <a:endParaRPr lang="ar-SA" sz="6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457200" y="696754"/>
            <a:ext cx="100584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 يا إلهي قد خلقتني كاملًا</a:t>
            </a:r>
            <a:br>
              <a:rPr lang="ar-EG" sz="6600" b="1" dirty="0"/>
            </a:br>
            <a:r>
              <a:rPr lang="ar-EG" sz="6600" b="1" dirty="0"/>
              <a:t>وأمرتني أن أكون كامـلًا</a:t>
            </a:r>
          </a:p>
          <a:p>
            <a:pPr algn="ctr" rtl="1"/>
            <a:r>
              <a:rPr lang="ar-EG" sz="6600" b="1" dirty="0"/>
              <a:t> فأبدعت في خلقكَ</a:t>
            </a:r>
            <a:br>
              <a:rPr lang="ar-EG" sz="6600" b="1" dirty="0"/>
            </a:br>
            <a:r>
              <a:rPr lang="ar-EG" sz="6600" b="1" dirty="0"/>
              <a:t>فأنا طـوعُ أمـركَ</a:t>
            </a:r>
          </a:p>
          <a:p>
            <a:pPr algn="ctr" rtl="1"/>
            <a:r>
              <a:rPr lang="ar-EG" sz="6600" b="1" dirty="0"/>
              <a:t>( 2 )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457200" y="747891"/>
            <a:ext cx="100584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افتح عيني سيدي .. فأرك</a:t>
            </a:r>
            <a:br>
              <a:rPr lang="ar-EG" sz="6600" b="1" dirty="0"/>
            </a:br>
            <a:r>
              <a:rPr lang="ar-EG" sz="6600" b="1" dirty="0"/>
              <a:t>وعرفني سيدي من أنتَ</a:t>
            </a:r>
          </a:p>
          <a:p>
            <a:pPr algn="ctr" rtl="1"/>
            <a:r>
              <a:rPr lang="ar-EG" sz="6600" b="1" dirty="0"/>
              <a:t> </a:t>
            </a:r>
            <a:r>
              <a:rPr lang="ar-EG" sz="6000" b="1" dirty="0"/>
              <a:t>دربني سيدي حتى أسعى نحوك</a:t>
            </a:r>
            <a:br>
              <a:rPr lang="ar-EG" sz="6600" b="1" dirty="0"/>
            </a:br>
            <a:r>
              <a:rPr lang="ar-EG" sz="6600" b="1" dirty="0"/>
              <a:t>فأصير كاملًا مثلك </a:t>
            </a:r>
          </a:p>
          <a:p>
            <a:pPr algn="ctr" rtl="1"/>
            <a:r>
              <a:rPr lang="ar-EG" sz="6600" b="1" dirty="0"/>
              <a:t>(2)</a:t>
            </a:r>
            <a:br>
              <a:rPr lang="ar-EG" sz="6600" b="1" dirty="0"/>
            </a:br>
            <a:endParaRPr lang="ar-EG" sz="66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2129</TotalTime>
  <Words>52</Words>
  <Application>Microsoft Office PowerPoint</Application>
  <PresentationFormat>عرض على الشاشة (4:3)</PresentationFormat>
  <Paragraphs>8</Paragraphs>
  <Slides>4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421</cp:revision>
  <dcterms:created xsi:type="dcterms:W3CDTF">2021-12-07T14:30:00Z</dcterms:created>
  <dcterms:modified xsi:type="dcterms:W3CDTF">2024-11-28T11:51:04Z</dcterms:modified>
</cp:coreProperties>
</file>