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74" r:id="rId4"/>
    <p:sldId id="311" r:id="rId5"/>
    <p:sldId id="313" r:id="rId6"/>
    <p:sldId id="312" r:id="rId7"/>
    <p:sldId id="314" r:id="rId8"/>
    <p:sldId id="315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11"/>
            <p14:sldId id="313"/>
            <p14:sldId id="312"/>
            <p14:sldId id="314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3" d="100"/>
          <a:sy n="63" d="100"/>
        </p:scale>
        <p:origin x="56" y="28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9368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تـرنيــمة</a:t>
            </a:r>
          </a:p>
          <a:p>
            <a:pPr algn="ctr" rtl="1">
              <a:defRPr/>
            </a:pPr>
            <a:r>
              <a:rPr lang="ar-EG" sz="7200" b="1" dirty="0"/>
              <a:t>يا ابني حبيبي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096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/>
              <a:t>يا ابني حبيبي </a:t>
            </a:r>
          </a:p>
          <a:p>
            <a:pPr algn="ctr" rtl="1">
              <a:defRPr/>
            </a:pPr>
            <a:r>
              <a:rPr lang="ar-EG" sz="6600" b="1" dirty="0"/>
              <a:t>ياللي عشانك حبي غلبني</a:t>
            </a:r>
          </a:p>
          <a:p>
            <a:pPr algn="ctr" rtl="1">
              <a:defRPr/>
            </a:pPr>
            <a:r>
              <a:rPr lang="ar-EG" sz="6600" b="1" dirty="0"/>
              <a:t> وجابني صلبني</a:t>
            </a:r>
            <a:br>
              <a:rPr lang="ar-EG" sz="6600" b="1" dirty="0"/>
            </a:br>
            <a:r>
              <a:rPr lang="ar-EG" sz="6600" b="1" dirty="0"/>
              <a:t>لما لقيتك في إيدين غيري</a:t>
            </a:r>
          </a:p>
          <a:p>
            <a:pPr algn="ctr" rtl="1">
              <a:defRPr/>
            </a:pPr>
            <a:r>
              <a:rPr lang="ar-EG" sz="6600" b="1" dirty="0"/>
              <a:t> وفايت حضني</a:t>
            </a: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خايف ليه .. ؟ جبني المطعون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طهر كل العالم مرة</a:t>
            </a:r>
            <a:br>
              <a:rPr lang="ar-EG" sz="6000" b="1" dirty="0"/>
            </a:br>
            <a:r>
              <a:rPr lang="ar-EG" sz="6000" b="1" dirty="0"/>
              <a:t>يقدر تاني يطهر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 كل العالم مليون مرة</a:t>
            </a:r>
            <a:endParaRPr lang="en-US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36568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ياخروف تايه سبت عشانه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 بقية المية وماسبتوش</a:t>
            </a:r>
            <a:br>
              <a:rPr lang="ar-EG" sz="6000" b="1" dirty="0"/>
            </a:br>
            <a:r>
              <a:rPr lang="ar-EG" sz="6000" b="1" dirty="0"/>
              <a:t>ولما لقيته قوام </a:t>
            </a:r>
            <a:r>
              <a:rPr lang="ar-EG" sz="6000" b="1" dirty="0" err="1"/>
              <a:t>ضميتة</a:t>
            </a:r>
            <a:r>
              <a:rPr lang="ar-EG" sz="6000" b="1" dirty="0"/>
              <a:t>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 err="1"/>
              <a:t>وماعاتبتوش</a:t>
            </a:r>
            <a:endParaRPr lang="en-US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4168"/>
            <a:ext cx="9982199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خايف ليه تعالى تلاقي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الحضن الدافي عشانك باقي</a:t>
            </a:r>
            <a:br>
              <a:rPr lang="ar-EG" sz="6000" b="1" dirty="0"/>
            </a:br>
            <a:r>
              <a:rPr lang="ar-EG" sz="6000" b="1" dirty="0"/>
              <a:t>متخبيش وشك من حبي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ما </a:t>
            </a:r>
            <a:r>
              <a:rPr lang="ar-EG" sz="6000" b="1" dirty="0" err="1"/>
              <a:t>تزودش</a:t>
            </a:r>
            <a:r>
              <a:rPr lang="ar-EG" sz="6000" b="1" dirty="0"/>
              <a:t> عليك أشواقي</a:t>
            </a:r>
            <a:endParaRPr lang="en-US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960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sz="7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30365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603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مش حاسين كل الناس </a:t>
            </a:r>
          </a:p>
          <a:p>
            <a:pPr algn="ctr" rtl="1">
              <a:lnSpc>
                <a:spcPct val="150000"/>
              </a:lnSpc>
              <a:defRPr/>
            </a:pPr>
            <a:r>
              <a:rPr lang="ar-EG" sz="6000" b="1" dirty="0"/>
              <a:t>حواليك لو خاطي</a:t>
            </a:r>
            <a:br>
              <a:rPr lang="ar-EG" sz="6000" b="1" dirty="0"/>
            </a:br>
            <a:r>
              <a:rPr lang="ar-EG" sz="6000" b="1" dirty="0"/>
              <a:t>مش حاسين كل الناس حواليك لوراجع مش حاسين</a:t>
            </a: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9224"/>
            <a:ext cx="99821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ar-SA" sz="6000" b="1" dirty="0"/>
              <a:t>نفس الأرض بتسمع دبة </a:t>
            </a:r>
            <a:endParaRPr lang="ar-EG" sz="6000" b="1" dirty="0"/>
          </a:p>
          <a:p>
            <a:pPr algn="ctr">
              <a:spcBef>
                <a:spcPct val="50000"/>
              </a:spcBef>
              <a:defRPr/>
            </a:pPr>
            <a:r>
              <a:rPr lang="ar-SA" sz="6000" b="1" dirty="0"/>
              <a:t>رجل الخاطي ومابتزعلش</a:t>
            </a:r>
            <a:endParaRPr lang="ar-EG" sz="6000" b="1" dirty="0"/>
          </a:p>
          <a:p>
            <a:pPr algn="ctr">
              <a:spcBef>
                <a:spcPct val="50000"/>
              </a:spcBef>
              <a:defRPr/>
            </a:pPr>
            <a:r>
              <a:rPr lang="ar-SA" sz="6000" b="1" dirty="0"/>
              <a:t>نفس الأرض بتسمع دبة</a:t>
            </a:r>
            <a:endParaRPr lang="ar-EG" sz="6000" b="1" dirty="0"/>
          </a:p>
          <a:p>
            <a:pPr algn="ctr">
              <a:spcBef>
                <a:spcPct val="50000"/>
              </a:spcBef>
              <a:defRPr/>
            </a:pPr>
            <a:r>
              <a:rPr lang="ar-SA" sz="6000" b="1" dirty="0"/>
              <a:t> رجل التايب وما بتفرحش</a:t>
            </a:r>
            <a:r>
              <a:rPr lang="en-US" sz="6000" b="1" dirty="0"/>
              <a:t> </a:t>
            </a:r>
          </a:p>
          <a:p>
            <a:pPr algn="ctr" rtl="1">
              <a:defRPr/>
            </a:pPr>
            <a:endParaRPr lang="en-US" sz="6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ct val="50000"/>
              </a:spcBef>
              <a:defRPr/>
            </a:pPr>
            <a:r>
              <a:rPr lang="ar-SA" sz="6000" b="1" dirty="0"/>
              <a:t>لا بتتأثر بيك الأرض </a:t>
            </a:r>
            <a:br>
              <a:rPr lang="ar-SA" sz="6000" b="1" dirty="0"/>
            </a:br>
            <a:r>
              <a:rPr lang="ar-SA" sz="6000" b="1" dirty="0"/>
              <a:t>ولا أنت بتفرح بني آدمين</a:t>
            </a:r>
            <a:endParaRPr lang="ar-EG" sz="6000" b="1" dirty="0"/>
          </a:p>
          <a:p>
            <a:pPr algn="ctr" rtl="1">
              <a:spcBef>
                <a:spcPct val="50000"/>
              </a:spcBef>
              <a:defRPr/>
            </a:pPr>
            <a:r>
              <a:rPr lang="ar-SA" sz="6000" b="1" dirty="0"/>
              <a:t>بس سمايا بتفرح بيك أكتر</a:t>
            </a:r>
            <a:endParaRPr lang="ar-EG" sz="6000" b="1" dirty="0"/>
          </a:p>
          <a:p>
            <a:pPr algn="ctr" rtl="1">
              <a:spcBef>
                <a:spcPct val="50000"/>
              </a:spcBef>
              <a:defRPr/>
            </a:pPr>
            <a:r>
              <a:rPr lang="ar-SA" sz="6000" b="1" dirty="0"/>
              <a:t> من تسعة وتسعين واحد </a:t>
            </a:r>
            <a:br>
              <a:rPr lang="ar-SA" sz="6000" b="1" dirty="0"/>
            </a:br>
            <a:r>
              <a:rPr lang="ar-SA" sz="6000" b="1" dirty="0"/>
              <a:t>م التايبين</a:t>
            </a:r>
            <a:endParaRPr lang="en-US" sz="6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</TotalTime>
  <Words>128</Words>
  <Application>Microsoft Office PowerPoint</Application>
  <PresentationFormat>عرض على الشاشة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161</cp:revision>
  <dcterms:created xsi:type="dcterms:W3CDTF">2021-12-07T14:30:00Z</dcterms:created>
  <dcterms:modified xsi:type="dcterms:W3CDTF">2024-11-30T14:53:52Z</dcterms:modified>
</cp:coreProperties>
</file>