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5" r:id="rId2"/>
    <p:sldId id="325" r:id="rId3"/>
    <p:sldId id="274" r:id="rId4"/>
    <p:sldId id="324" r:id="rId5"/>
    <p:sldId id="348" r:id="rId6"/>
    <p:sldId id="335" r:id="rId7"/>
    <p:sldId id="349" r:id="rId8"/>
    <p:sldId id="337" r:id="rId9"/>
    <p:sldId id="350" r:id="rId10"/>
    <p:sldId id="339" r:id="rId11"/>
    <p:sldId id="351" r:id="rId12"/>
    <p:sldId id="341" r:id="rId13"/>
    <p:sldId id="352" r:id="rId14"/>
    <p:sldId id="343" r:id="rId15"/>
    <p:sldId id="353" r:id="rId16"/>
    <p:sldId id="345" r:id="rId17"/>
    <p:sldId id="354" r:id="rId18"/>
    <p:sldId id="347" r:id="rId19"/>
    <p:sldId id="355" r:id="rId20"/>
    <p:sldId id="29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7" d="100"/>
          <a:sy n="67" d="100"/>
        </p:scale>
        <p:origin x="72" y="19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5800" y="1179255"/>
            <a:ext cx="7620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ترنيمة</a:t>
            </a:r>
          </a:p>
          <a:p>
            <a:pPr algn="ctr" rtl="1"/>
            <a:r>
              <a:rPr lang="ar-EG" sz="8000" b="1" dirty="0"/>
              <a:t>يا الذي شفيت</a:t>
            </a:r>
            <a:endParaRPr lang="en-US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609600" y="-8589"/>
            <a:ext cx="10363200" cy="7552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يا الذي شفيت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في ذلك الزمان</a:t>
            </a:r>
            <a:br>
              <a:rPr lang="ar-EG" sz="6600" b="1" dirty="0"/>
            </a:br>
            <a:r>
              <a:rPr lang="ar-EG" sz="6600" b="1" dirty="0"/>
              <a:t>الآن أيضا ًاشف ِ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يا ربنا يسوع</a:t>
            </a:r>
            <a:br>
              <a:rPr lang="ar-EG" sz="6600" b="1" dirty="0"/>
            </a:br>
            <a:endParaRPr lang="en-US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" y="849154"/>
            <a:ext cx="8763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err="1">
                <a:solidFill>
                  <a:srgbClr val="003300"/>
                </a:solidFill>
              </a:rPr>
              <a:t>عمانوئيل</a:t>
            </a:r>
            <a:r>
              <a:rPr lang="ar-EG" sz="6600" b="1" dirty="0">
                <a:solidFill>
                  <a:srgbClr val="003300"/>
                </a:solidFill>
              </a:rPr>
              <a:t>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في وسطنا الآن. 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بمجده وبمجد.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أبيه والروح القدس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. أمين</a:t>
            </a:r>
            <a:endParaRPr lang="en-US" altLang="en-US" sz="66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49910"/>
            <a:ext cx="9144000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يا الذي حررت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في ذلك الزمان</a:t>
            </a:r>
            <a:b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الآن أيضا حرر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يا ربنا يسوع</a:t>
            </a:r>
            <a:endParaRPr lang="en-US" altLang="en-US" sz="6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" y="849154"/>
            <a:ext cx="8763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err="1">
                <a:solidFill>
                  <a:srgbClr val="003300"/>
                </a:solidFill>
              </a:rPr>
              <a:t>عمانوئيل</a:t>
            </a:r>
            <a:r>
              <a:rPr lang="ar-EG" sz="6600" b="1" dirty="0">
                <a:solidFill>
                  <a:srgbClr val="003300"/>
                </a:solidFill>
              </a:rPr>
              <a:t>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في وسطنا الآن. 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بمجده وبمجد.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أبيه والروح القدس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. أمين</a:t>
            </a:r>
            <a:endParaRPr lang="en-US" altLang="en-US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406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52400"/>
            <a:ext cx="9144000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يا الذي غفرت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في ذلك الزمان</a:t>
            </a:r>
            <a:b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الآن أيضا ًاغفر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يا ربنا يسوع</a:t>
            </a:r>
            <a:endParaRPr lang="en-US" altLang="en-US" sz="6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" y="849154"/>
            <a:ext cx="8763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err="1">
                <a:solidFill>
                  <a:srgbClr val="003300"/>
                </a:solidFill>
              </a:rPr>
              <a:t>عمانوئيل</a:t>
            </a:r>
            <a:r>
              <a:rPr lang="ar-EG" sz="6600" b="1" dirty="0">
                <a:solidFill>
                  <a:srgbClr val="003300"/>
                </a:solidFill>
              </a:rPr>
              <a:t>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في وسطنا الآن. 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بمجده وبمجد.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أبيه والروح القدس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. أمين</a:t>
            </a:r>
            <a:endParaRPr lang="en-US" altLang="en-US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091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يا الذي عزيت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في ذلك الزمان</a:t>
            </a:r>
            <a:b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الآن أيضا ًعزي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يا ربنا يسوع</a:t>
            </a:r>
            <a:endParaRPr lang="en-US" altLang="en-US" sz="6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" y="849154"/>
            <a:ext cx="8763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err="1">
                <a:solidFill>
                  <a:srgbClr val="003300"/>
                </a:solidFill>
              </a:rPr>
              <a:t>عمانوئيل</a:t>
            </a:r>
            <a:r>
              <a:rPr lang="ar-EG" sz="6600" b="1" dirty="0">
                <a:solidFill>
                  <a:srgbClr val="003300"/>
                </a:solidFill>
              </a:rPr>
              <a:t>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في وسطنا الآن. 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بمجده وبمجد.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أبيه والروح القدس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. أمين</a:t>
            </a:r>
            <a:endParaRPr lang="en-US" altLang="en-US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516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يا الذي طهرت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في ذلك الزمان</a:t>
            </a:r>
            <a:b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الآن أيضا ً طهر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يا ربنا يسوع</a:t>
            </a:r>
            <a:endParaRPr lang="en-US" altLang="en-US" sz="6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" y="849154"/>
            <a:ext cx="8763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err="1">
                <a:solidFill>
                  <a:srgbClr val="003300"/>
                </a:solidFill>
              </a:rPr>
              <a:t>عمانوئيل</a:t>
            </a:r>
            <a:r>
              <a:rPr lang="ar-EG" sz="6600" b="1" dirty="0">
                <a:solidFill>
                  <a:srgbClr val="003300"/>
                </a:solidFill>
              </a:rPr>
              <a:t>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في وسطنا الآن. 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بمجده وبمجد.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أبيه والروح القدس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. أمين</a:t>
            </a:r>
            <a:endParaRPr lang="en-US" altLang="en-US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693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يا الذي أقمت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في ذلك الزمان</a:t>
            </a:r>
            <a:b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الآن أيضا ًأقمنا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يا ربنا يسوع</a:t>
            </a:r>
            <a:endParaRPr lang="en-US" altLang="en-US" sz="6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" y="849154"/>
            <a:ext cx="8763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err="1">
                <a:solidFill>
                  <a:srgbClr val="003300"/>
                </a:solidFill>
              </a:rPr>
              <a:t>عمانوئيل</a:t>
            </a:r>
            <a:r>
              <a:rPr lang="ar-EG" sz="6600" b="1" dirty="0">
                <a:solidFill>
                  <a:srgbClr val="003300"/>
                </a:solidFill>
              </a:rPr>
              <a:t>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في وسطنا الآن. 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بمجده وبمجد.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أبيه والروح القدس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. أمين</a:t>
            </a:r>
            <a:endParaRPr lang="en-US" altLang="en-US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915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52400"/>
            <a:ext cx="9144000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يا الذي علَّمت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في ذلك الزمان</a:t>
            </a:r>
            <a:b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الآن أيضا ً علّم 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يا ربنا يسوع</a:t>
            </a:r>
            <a:endParaRPr lang="en-US" altLang="en-US" sz="6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" y="849154"/>
            <a:ext cx="8763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err="1">
                <a:solidFill>
                  <a:srgbClr val="003300"/>
                </a:solidFill>
              </a:rPr>
              <a:t>عمانوئيل</a:t>
            </a:r>
            <a:r>
              <a:rPr lang="ar-EG" sz="6600" b="1" dirty="0">
                <a:solidFill>
                  <a:srgbClr val="003300"/>
                </a:solidFill>
              </a:rPr>
              <a:t>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في وسطنا الآن. 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بمجده وبمجد.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أبيه والروح القدس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. أمين</a:t>
            </a:r>
            <a:endParaRPr lang="en-US" altLang="en-US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991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381000" y="152400"/>
            <a:ext cx="9829800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يا الذي بَارَكت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في ذلك الزمان</a:t>
            </a:r>
            <a:b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الآن أيضا ًبارك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يا ربنا يسوع</a:t>
            </a:r>
            <a:endParaRPr lang="en-US" altLang="en-US" sz="6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" y="849154"/>
            <a:ext cx="8763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err="1">
                <a:solidFill>
                  <a:srgbClr val="003300"/>
                </a:solidFill>
              </a:rPr>
              <a:t>عمانوئيل</a:t>
            </a:r>
            <a:r>
              <a:rPr lang="ar-EG" sz="6600" b="1" dirty="0">
                <a:solidFill>
                  <a:srgbClr val="003300"/>
                </a:solidFill>
              </a:rPr>
              <a:t>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في وسطنا الآن. 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بمجده وبمجد.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أبيه والروح القدس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. أمين</a:t>
            </a:r>
            <a:endParaRPr lang="en-US" altLang="en-US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473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381000" y="76200"/>
            <a:ext cx="9829800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يا الذي قدست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في ذلك الزمان</a:t>
            </a:r>
            <a:b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الآن أيضا ً قدس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يا ربنا يسوع</a:t>
            </a:r>
            <a:endParaRPr lang="en-US" altLang="en-US" sz="6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" y="849154"/>
            <a:ext cx="8763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err="1">
                <a:solidFill>
                  <a:srgbClr val="003300"/>
                </a:solidFill>
              </a:rPr>
              <a:t>عمانوئيل</a:t>
            </a:r>
            <a:r>
              <a:rPr lang="ar-EG" sz="6600" b="1" dirty="0">
                <a:solidFill>
                  <a:srgbClr val="003300"/>
                </a:solidFill>
              </a:rPr>
              <a:t>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في وسطنا الآن. 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بمجده وبمجد.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أبيه والروح القدس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</a:rPr>
              <a:t>. أمين</a:t>
            </a:r>
            <a:endParaRPr lang="en-US" altLang="en-US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644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252</Words>
  <Application>Microsoft Office PowerPoint</Application>
  <PresentationFormat>عرض على الشاشة (4:3)</PresentationFormat>
  <Paragraphs>65</Paragraphs>
  <Slides>20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108</cp:revision>
  <dcterms:created xsi:type="dcterms:W3CDTF">2021-12-07T14:30:00Z</dcterms:created>
  <dcterms:modified xsi:type="dcterms:W3CDTF">2024-11-30T12:05:10Z</dcterms:modified>
</cp:coreProperties>
</file>