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11" r:id="rId3"/>
    <p:sldId id="312" r:id="rId4"/>
    <p:sldId id="317" r:id="rId5"/>
    <p:sldId id="314" r:id="rId6"/>
    <p:sldId id="318" r:id="rId7"/>
    <p:sldId id="316" r:id="rId8"/>
    <p:sldId id="31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1"/>
            <p14:sldId id="312"/>
            <p14:sldId id="317"/>
            <p14:sldId id="314"/>
            <p14:sldId id="318"/>
            <p14:sldId id="316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6600" b="1" dirty="0"/>
              <a:t>يا اللي </a:t>
            </a:r>
            <a:r>
              <a:rPr lang="ar-EG" altLang="ar-EG" sz="6600" b="1" dirty="0" err="1"/>
              <a:t>بإيدك</a:t>
            </a:r>
            <a:r>
              <a:rPr lang="ar-EG" altLang="ar-EG" sz="6600" b="1" dirty="0"/>
              <a:t> كل الكون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كل الكون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تأمر وتقول: كن فيكون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كلامك ثابت باقي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كلمة ولا حرف يزول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ده كلامك في حياتي أساس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طريقي وليا خلاص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إن أنكر كل الناس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هاتمسك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بيه على طول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كل الكون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تأمر وتقول: كن فيكون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كلامك ثابت باقي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كلمة ولا حرف يزول</a:t>
            </a:r>
          </a:p>
        </p:txBody>
      </p:sp>
    </p:spTree>
    <p:extLst>
      <p:ext uri="{BB962C8B-B14F-4D97-AF65-F5344CB8AC3E}">
        <p14:creationId xmlns:p14="http://schemas.microsoft.com/office/powerpoint/2010/main" val="358762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ده كلامك في حياتي حقيقة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بيه أعيش عمري في كل دقيقة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بيطمني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وقت الضيقة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وهأعيش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بيه أنا مهما يكون</a:t>
            </a:r>
          </a:p>
        </p:txBody>
      </p:sp>
    </p:spTree>
    <p:extLst>
      <p:ext uri="{BB962C8B-B14F-4D97-AF65-F5344CB8AC3E}">
        <p14:creationId xmlns:p14="http://schemas.microsoft.com/office/powerpoint/2010/main" val="612196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كل الكون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تأمر وتقول: كن فيكون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كلامك ثابت باقي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كلمة ولا حرف يزول</a:t>
            </a:r>
          </a:p>
        </p:txBody>
      </p:sp>
    </p:spTree>
    <p:extLst>
      <p:ext uri="{BB962C8B-B14F-4D97-AF65-F5344CB8AC3E}">
        <p14:creationId xmlns:p14="http://schemas.microsoft.com/office/powerpoint/2010/main" val="221413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ده كلامك في حياتي دليل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وعودك في الإنجيل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هايبقي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طريقي طويل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هامشي في دربك على طول</a:t>
            </a:r>
          </a:p>
        </p:txBody>
      </p:sp>
    </p:spTree>
    <p:extLst>
      <p:ext uri="{BB962C8B-B14F-4D97-AF65-F5344CB8AC3E}">
        <p14:creationId xmlns:p14="http://schemas.microsoft.com/office/powerpoint/2010/main" val="421005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بإيدك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كل الكون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تأمر وتقول: كن فيكون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كلامك ثابت باقي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كلمة ولا حرف يزول</a:t>
            </a:r>
          </a:p>
        </p:txBody>
      </p:sp>
    </p:spTree>
    <p:extLst>
      <p:ext uri="{BB962C8B-B14F-4D97-AF65-F5344CB8AC3E}">
        <p14:creationId xmlns:p14="http://schemas.microsoft.com/office/powerpoint/2010/main" val="2856203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3783</TotalTime>
  <Words>158</Words>
  <Application>Microsoft Office PowerPoint</Application>
  <PresentationFormat>عرض على الشاشة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314</cp:revision>
  <dcterms:created xsi:type="dcterms:W3CDTF">2021-12-07T14:30:00Z</dcterms:created>
  <dcterms:modified xsi:type="dcterms:W3CDTF">2024-11-30T10:57:45Z</dcterms:modified>
</cp:coreProperties>
</file>