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75" r:id="rId2"/>
    <p:sldId id="325" r:id="rId3"/>
    <p:sldId id="335" r:id="rId4"/>
    <p:sldId id="359" r:id="rId5"/>
    <p:sldId id="360" r:id="rId6"/>
    <p:sldId id="361" r:id="rId7"/>
    <p:sldId id="363" r:id="rId8"/>
    <p:sldId id="362" r:id="rId9"/>
    <p:sldId id="364" r:id="rId10"/>
    <p:sldId id="29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97" autoAdjust="0"/>
    <p:restoredTop sz="94660"/>
  </p:normalViewPr>
  <p:slideViewPr>
    <p:cSldViewPr>
      <p:cViewPr varScale="1">
        <p:scale>
          <a:sx n="67" d="100"/>
          <a:sy n="67" d="100"/>
        </p:scale>
        <p:origin x="44" y="19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76200" y="685800"/>
            <a:ext cx="9144000" cy="2443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6600" b="1" dirty="0"/>
              <a:t>ترنيمة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يا بخت كل إنسان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07968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يا بخت كل إنسان يتقي ربه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وتسلك رجليه في كل طرقه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هيأكل تعب إيديه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ويشوف في أيامه الخير</a:t>
            </a:r>
            <a:endParaRPr lang="en-US" sz="60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759004"/>
            <a:ext cx="9220200" cy="4498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وتكون إمرأته ككرمة </a:t>
            </a:r>
            <a:endParaRPr lang="en-US" sz="6600" b="1" dirty="0"/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مثمرة دايماً في البيت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يا بخت كل إنسان يتقي ربه</a:t>
            </a:r>
            <a:endParaRPr lang="en-US" sz="66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-1447800"/>
            <a:ext cx="9144000" cy="95837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endParaRPr lang="ar-EG" sz="6600" b="1" dirty="0"/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لو تبعت ربك يسوع</a:t>
            </a:r>
            <a:endParaRPr lang="en-US" sz="6600" b="1" dirty="0"/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 حالاً يباركك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وتشوف ولادك زي</a:t>
            </a:r>
            <a:endParaRPr lang="en-US" sz="6600" b="1" dirty="0"/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 غروس الزيتون حولك</a:t>
            </a:r>
            <a:endParaRPr lang="en-US" sz="6600" b="1" dirty="0"/>
          </a:p>
          <a:p>
            <a:pPr algn="ctr">
              <a:lnSpc>
                <a:spcPct val="150000"/>
              </a:lnSpc>
              <a:spcBef>
                <a:spcPct val="50000"/>
              </a:spcBef>
              <a:defRPr/>
            </a:pPr>
            <a:endParaRPr lang="en-US" sz="6600" b="1" dirty="0">
              <a:cs typeface="AF_Unizah" pitchFamily="2" charset="-78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152400"/>
            <a:ext cx="9144000" cy="60222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سلامه يملاك أمان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ووعده يديك ضمان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ووجوده يميز بيتك </a:t>
            </a:r>
            <a:endParaRPr lang="en-US" sz="6600" b="1" dirty="0"/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بالأفراح والألحان</a:t>
            </a:r>
            <a:endParaRPr lang="en-US" sz="66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381000"/>
            <a:ext cx="9144000" cy="54832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يا بخت كل إنسان يتقي ربه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وتسلك رجليه في كل طرقه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هيأكل تعب إيديه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000" b="1" dirty="0"/>
              <a:t>ويشوف في أيامه الخير</a:t>
            </a:r>
            <a:endParaRPr lang="en-US" sz="60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-76200" y="759004"/>
            <a:ext cx="9220200" cy="4498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وتكون إمرأته ككرمة </a:t>
            </a:r>
            <a:endParaRPr lang="en-US" sz="6600" b="1" dirty="0"/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مثمرة دايماً في البيت</a:t>
            </a:r>
          </a:p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يا بخت كل إنسان يتقي ربه</a:t>
            </a:r>
            <a:endParaRPr lang="en-US" sz="66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460368"/>
            <a:ext cx="9144000" cy="69840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200000"/>
              </a:lnSpc>
              <a:defRPr/>
            </a:pPr>
            <a:r>
              <a:rPr lang="ar-EG" sz="7200" b="1" dirty="0"/>
              <a:t>سلامه يملاك أمان</a:t>
            </a:r>
          </a:p>
          <a:p>
            <a:pPr algn="ctr">
              <a:lnSpc>
                <a:spcPct val="200000"/>
              </a:lnSpc>
              <a:defRPr/>
            </a:pPr>
            <a:r>
              <a:rPr lang="ar-EG" sz="7200" b="1" dirty="0"/>
              <a:t>ووعده يديك ضمان</a:t>
            </a:r>
            <a:endParaRPr lang="en-US" sz="7200" b="1" dirty="0"/>
          </a:p>
          <a:p>
            <a:pPr algn="ctr">
              <a:lnSpc>
                <a:spcPct val="200000"/>
              </a:lnSpc>
              <a:spcBef>
                <a:spcPct val="50000"/>
              </a:spcBef>
              <a:defRPr/>
            </a:pPr>
            <a:endParaRPr lang="en-US" sz="7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85800"/>
            <a:ext cx="9144000" cy="44987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defRPr/>
            </a:pPr>
            <a:r>
              <a:rPr lang="ar-EG" sz="6600" b="1" dirty="0"/>
              <a:t>ووجوده يميز بيتك </a:t>
            </a:r>
            <a:br>
              <a:rPr lang="ar-EG" sz="6600" b="1" dirty="0"/>
            </a:br>
            <a:r>
              <a:rPr lang="ar-EG" sz="6600" b="1" dirty="0"/>
              <a:t>بالأفراح والألحان</a:t>
            </a:r>
            <a:br>
              <a:rPr lang="ar-EG" sz="6600" b="1" dirty="0"/>
            </a:br>
            <a:r>
              <a:rPr lang="ar-EG" sz="6600" b="1" dirty="0"/>
              <a:t>يا بخت كل إنسان يتقي ربه</a:t>
            </a:r>
            <a:endParaRPr lang="en-US" sz="66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1209</TotalTime>
  <Words>111</Words>
  <Application>Microsoft Office PowerPoint</Application>
  <PresentationFormat>عرض على الشاشة (4:3)</PresentationFormat>
  <Paragraphs>28</Paragraphs>
  <Slides>10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123</cp:revision>
  <dcterms:created xsi:type="dcterms:W3CDTF">2021-12-07T14:30:00Z</dcterms:created>
  <dcterms:modified xsi:type="dcterms:W3CDTF">2024-11-28T09:06:21Z</dcterms:modified>
</cp:coreProperties>
</file>