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312" r:id="rId3"/>
    <p:sldId id="313" r:id="rId4"/>
    <p:sldId id="317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12"/>
            <p14:sldId id="313"/>
            <p14:sldId id="31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68" d="100"/>
          <a:sy n="68" d="100"/>
        </p:scale>
        <p:origin x="52" y="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altLang="ar-EG" sz="7200" b="1" dirty="0"/>
              <a:t>يا بلادي قومي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بلادي قومي استنيري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وانظري مجـــد الـــــرب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قـــــد اقبــــــل عليــــــك</a:t>
            </a:r>
          </a:p>
        </p:txBody>
      </p:sp>
    </p:spTree>
    <p:extLst>
      <p:ext uri="{BB962C8B-B14F-4D97-AF65-F5344CB8AC3E}">
        <p14:creationId xmlns:p14="http://schemas.microsoft.com/office/powerpoint/2010/main" val="3382864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وسعى أطنابــك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شددي أوتـــادك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فالرب هو عزك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وهـــو حاميـــك</a:t>
            </a:r>
          </a:p>
        </p:txBody>
      </p:sp>
    </p:spTree>
    <p:extLst>
      <p:ext uri="{BB962C8B-B14F-4D97-AF65-F5344CB8AC3E}">
        <p14:creationId xmlns:p14="http://schemas.microsoft.com/office/powerpoint/2010/main" val="1039174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بلادي قومي استنيري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وانظري مجـــد الـــــرب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قـــــد اقبــــــل عليــــــك</a:t>
            </a:r>
          </a:p>
        </p:txBody>
      </p:sp>
    </p:spTree>
    <p:extLst>
      <p:ext uri="{BB962C8B-B14F-4D97-AF65-F5344CB8AC3E}">
        <p14:creationId xmlns:p14="http://schemas.microsoft.com/office/powerpoint/2010/main" val="4025677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3783</TotalTime>
  <Words>33</Words>
  <Application>Microsoft Office PowerPoint</Application>
  <PresentationFormat>عرض على الشاشة (4:3)</PresentationFormat>
  <Paragraphs>12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9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315</cp:revision>
  <dcterms:created xsi:type="dcterms:W3CDTF">2021-12-07T14:30:00Z</dcterms:created>
  <dcterms:modified xsi:type="dcterms:W3CDTF">2024-11-28T09:01:27Z</dcterms:modified>
</cp:coreProperties>
</file>