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12" r:id="rId3"/>
    <p:sldId id="313" r:id="rId4"/>
    <p:sldId id="31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جبال الشر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جبال  الشر مسيرك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يوم تنهاري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ومسير الفجر يهل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بشمس نهاري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واليوم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الجاي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مشواري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 أغني الحق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أشعاري</a:t>
            </a:r>
          </a:p>
        </p:txBody>
      </p:sp>
    </p:spTree>
    <p:extLst>
      <p:ext uri="{BB962C8B-B14F-4D97-AF65-F5344CB8AC3E}">
        <p14:creationId xmlns:p14="http://schemas.microsoft.com/office/powerpoint/2010/main" val="103917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 الوتر الحي في أوتاري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متشدد بالوعد الساري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وضمان الوعد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معاه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5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3783</TotalTime>
  <Words>36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315</cp:revision>
  <dcterms:created xsi:type="dcterms:W3CDTF">2021-12-07T14:30:00Z</dcterms:created>
  <dcterms:modified xsi:type="dcterms:W3CDTF">2024-11-28T08:59:04Z</dcterms:modified>
</cp:coreProperties>
</file>