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25" r:id="rId3"/>
    <p:sldId id="335" r:id="rId4"/>
    <p:sldId id="336" r:id="rId5"/>
    <p:sldId id="295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>
      <p:cViewPr varScale="1">
        <p:scale>
          <a:sx n="67" d="100"/>
          <a:sy n="67" d="100"/>
        </p:scale>
        <p:origin x="32" y="2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85800"/>
            <a:ext cx="9144000" cy="4326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ترنيمة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يا جميع الأمم صفقوا بالأيادي</a:t>
            </a:r>
          </a:p>
          <a:p>
            <a:pPr algn="ctr">
              <a:lnSpc>
                <a:spcPct val="150000"/>
              </a:lnSpc>
            </a:pPr>
            <a:endParaRPr lang="ar-EG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84168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/>
              <a:t>يا جميع الأمـــم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صفقوا بالأيادي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أهتفـــــــــوا لله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بصوت الابتهاج</a:t>
            </a:r>
            <a:endParaRPr lang="en-US" sz="6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292978"/>
            <a:ext cx="9220200" cy="5345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ar-EG" sz="6000" b="1" dirty="0"/>
              <a:t>لأن الرب علِيٌّ مخوف </a:t>
            </a:r>
          </a:p>
          <a:p>
            <a:pPr algn="ctr">
              <a:lnSpc>
                <a:spcPct val="200000"/>
              </a:lnSpc>
              <a:defRPr/>
            </a:pPr>
            <a:r>
              <a:rPr lang="ar-EG" sz="6000" b="1" dirty="0"/>
              <a:t>     ملك كبيرٌ على كل الأرض    </a:t>
            </a:r>
          </a:p>
          <a:p>
            <a:pPr algn="ctr">
              <a:lnSpc>
                <a:spcPct val="200000"/>
              </a:lnSpc>
              <a:defRPr/>
            </a:pPr>
            <a:r>
              <a:rPr lang="ar-EG" sz="6000" b="1" dirty="0"/>
              <a:t> ملك كبيرٌ على كل الأرض</a:t>
            </a:r>
            <a:endParaRPr lang="ar-SA" sz="6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84168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/>
              <a:t>يا جميع الأمـــم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صفقوا بالأيادي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أهتفـــــــــوا لله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بصوت الابتهاج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315475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1210</TotalTime>
  <Words>40</Words>
  <Application>Microsoft Office PowerPoint</Application>
  <PresentationFormat>عرض على الشاشة (4:3)</PresentationFormat>
  <Paragraphs>13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124</cp:revision>
  <dcterms:created xsi:type="dcterms:W3CDTF">2021-12-07T14:30:00Z</dcterms:created>
  <dcterms:modified xsi:type="dcterms:W3CDTF">2024-11-28T08:57:54Z</dcterms:modified>
</cp:coreProperties>
</file>