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12" r:id="rId3"/>
    <p:sldId id="313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حبيبي يا فدائي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defRPr/>
            </a:pPr>
            <a:r>
              <a:rPr lang="ar-EG" sz="8000" b="1" dirty="0">
                <a:latin typeface="Arial" charset="0"/>
                <a:cs typeface="Arial" charset="0"/>
              </a:rPr>
              <a:t>يـــا حبيبي</a:t>
            </a:r>
          </a:p>
          <a:p>
            <a:pPr rtl="1">
              <a:defRPr/>
            </a:pPr>
            <a:r>
              <a:rPr lang="ar-EG" sz="8000" b="1" dirty="0">
                <a:latin typeface="Arial" charset="0"/>
                <a:cs typeface="Arial" charset="0"/>
              </a:rPr>
              <a:t>يــــا فدائي</a:t>
            </a:r>
          </a:p>
          <a:p>
            <a:pPr rtl="1">
              <a:defRPr/>
            </a:pPr>
            <a:r>
              <a:rPr lang="ar-EG" sz="8000" b="1" dirty="0">
                <a:latin typeface="Arial" charset="0"/>
                <a:cs typeface="Arial" charset="0"/>
              </a:rPr>
              <a:t>يـــا طبيبي</a:t>
            </a:r>
          </a:p>
          <a:p>
            <a:pPr rtl="1">
              <a:defRPr/>
            </a:pPr>
            <a:r>
              <a:rPr lang="ar-EG" sz="8000" b="1" dirty="0">
                <a:latin typeface="Arial" charset="0"/>
                <a:cs typeface="Arial" charset="0"/>
              </a:rPr>
              <a:t>يـــا دوائي</a:t>
            </a:r>
            <a:endParaRPr lang="en-US" sz="80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حياتـــــــي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غذائـــــــي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هناء الروح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ربي يسوع</a:t>
            </a:r>
          </a:p>
        </p:txBody>
      </p:sp>
    </p:spTree>
    <p:extLst>
      <p:ext uri="{BB962C8B-B14F-4D97-AF65-F5344CB8AC3E}">
        <p14:creationId xmlns:p14="http://schemas.microsoft.com/office/powerpoint/2010/main" val="103917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23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316</cp:revision>
  <dcterms:created xsi:type="dcterms:W3CDTF">2021-12-07T14:30:00Z</dcterms:created>
  <dcterms:modified xsi:type="dcterms:W3CDTF">2024-11-28T08:53:34Z</dcterms:modified>
</cp:coreProperties>
</file>