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25" r:id="rId3"/>
    <p:sldId id="335" r:id="rId4"/>
    <p:sldId id="375" r:id="rId5"/>
    <p:sldId id="374" r:id="rId6"/>
    <p:sldId id="376" r:id="rId7"/>
    <p:sldId id="29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>
      <p:cViewPr varScale="1">
        <p:scale>
          <a:sx n="67" d="100"/>
          <a:sy n="67" d="100"/>
        </p:scale>
        <p:origin x="52" y="19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76200" y="457200"/>
            <a:ext cx="9144000" cy="2443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ترنيمة</a:t>
            </a:r>
          </a:p>
          <a:p>
            <a:pPr algn="ctr" rtl="1">
              <a:lnSpc>
                <a:spcPct val="150000"/>
              </a:lnSpc>
            </a:pPr>
            <a:r>
              <a:rPr lang="ar-SA" sz="6600" b="1" dirty="0"/>
              <a:t>يا خاطي لو تشوفا</a:t>
            </a:r>
            <a:r>
              <a:rPr lang="ar-IQ" sz="6600" b="1" dirty="0"/>
              <a:t> 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68967"/>
            <a:ext cx="9144000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000" b="1" dirty="0">
                <a:solidFill>
                  <a:srgbClr val="003300"/>
                </a:solidFill>
              </a:rPr>
              <a:t>يا خاطي لو تشوفا</a:t>
            </a:r>
            <a:r>
              <a:rPr lang="ar-IQ" sz="6000" b="1" dirty="0">
                <a:solidFill>
                  <a:srgbClr val="003300"/>
                </a:solidFill>
              </a:rPr>
              <a:t> </a:t>
            </a:r>
            <a:endParaRPr lang="ar-EG" sz="6000" b="1" dirty="0">
              <a:solidFill>
                <a:srgbClr val="003300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6000" b="1" dirty="0">
                <a:solidFill>
                  <a:srgbClr val="003300"/>
                </a:solidFill>
              </a:rPr>
              <a:t>تترك العالم وكنوزه</a:t>
            </a:r>
            <a:endParaRPr lang="ar-EG" sz="6000" b="1" dirty="0">
              <a:solidFill>
                <a:srgbClr val="003300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6000" b="1" dirty="0">
                <a:solidFill>
                  <a:srgbClr val="003300"/>
                </a:solidFill>
              </a:rPr>
              <a:t>تعوف الذهب وتدوسا</a:t>
            </a:r>
            <a:r>
              <a:rPr lang="ar-IQ" sz="6000" b="1" dirty="0">
                <a:solidFill>
                  <a:srgbClr val="003300"/>
                </a:solidFill>
              </a:rPr>
              <a:t> </a:t>
            </a:r>
            <a:endParaRPr lang="ar-EG" sz="6000" b="1" dirty="0">
              <a:solidFill>
                <a:srgbClr val="003300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6000" b="1" dirty="0">
                <a:solidFill>
                  <a:srgbClr val="003300"/>
                </a:solidFill>
              </a:rPr>
              <a:t>لما من روحه تتملي</a:t>
            </a:r>
            <a:endParaRPr lang="nl-NL" sz="6000" b="1" dirty="0">
              <a:solidFill>
                <a:srgbClr val="003300"/>
              </a:solidFill>
            </a:endParaRPr>
          </a:p>
          <a:p>
            <a:pPr algn="ctr" rtl="1">
              <a:lnSpc>
                <a:spcPct val="150000"/>
              </a:lnSpc>
            </a:pPr>
            <a:endParaRPr lang="ar-SA" sz="60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288610"/>
            <a:ext cx="9220200" cy="687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يسوعي </a:t>
            </a:r>
            <a:r>
              <a:rPr lang="ar-EG" sz="6000" b="1" dirty="0"/>
              <a:t>أ</a:t>
            </a:r>
            <a:r>
              <a:rPr lang="ar-SA" sz="6000" b="1" dirty="0"/>
              <a:t>جمل هدي</a:t>
            </a:r>
            <a:r>
              <a:rPr lang="ar-EG" sz="6000" b="1" dirty="0"/>
              <a:t>ة</a:t>
            </a:r>
          </a:p>
          <a:p>
            <a:pPr algn="ctr">
              <a:lnSpc>
                <a:spcPct val="150000"/>
              </a:lnSpc>
              <a:defRPr/>
            </a:pPr>
            <a:r>
              <a:rPr lang="ar-IQ" sz="6000" b="1" dirty="0"/>
              <a:t> </a:t>
            </a:r>
            <a:r>
              <a:rPr lang="ar-SA" sz="6000" b="1" dirty="0"/>
              <a:t>نورلي روحي وعينيه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أ</a:t>
            </a:r>
            <a:r>
              <a:rPr lang="ar-SA" sz="6000" b="1" dirty="0"/>
              <a:t>غلى صديق ليا</a:t>
            </a:r>
            <a:r>
              <a:rPr lang="ar-IQ" sz="6000" b="1" dirty="0"/>
              <a:t> </a:t>
            </a:r>
            <a:endParaRPr lang="ar-EG" sz="6000" b="1" dirty="0"/>
          </a:p>
          <a:p>
            <a:pPr algn="ctr">
              <a:lnSpc>
                <a:spcPct val="150000"/>
              </a:lnSpc>
              <a:defRPr/>
            </a:pPr>
            <a:r>
              <a:rPr lang="ar-SA" sz="6000" b="1" dirty="0"/>
              <a:t>و</a:t>
            </a:r>
            <a:r>
              <a:rPr lang="ar-EG" sz="6000" b="1" dirty="0"/>
              <a:t>أ</a:t>
            </a:r>
            <a:r>
              <a:rPr lang="ar-SA" sz="6000" b="1" dirty="0"/>
              <a:t>حن رفيق عليا</a:t>
            </a:r>
            <a:endParaRPr lang="nl-NL" sz="6000" b="1" dirty="0"/>
          </a:p>
          <a:p>
            <a:pPr algn="ctr">
              <a:lnSpc>
                <a:spcPct val="150000"/>
              </a:lnSpc>
              <a:defRPr/>
            </a:pPr>
            <a:endParaRPr lang="en-US" sz="6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68967"/>
            <a:ext cx="9144000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000" b="1" dirty="0">
                <a:solidFill>
                  <a:srgbClr val="003300"/>
                </a:solidFill>
              </a:rPr>
              <a:t>يا خاطي لو تشوفا</a:t>
            </a:r>
            <a:r>
              <a:rPr lang="ar-IQ" sz="6000" b="1" dirty="0">
                <a:solidFill>
                  <a:srgbClr val="003300"/>
                </a:solidFill>
              </a:rPr>
              <a:t> </a:t>
            </a:r>
            <a:endParaRPr lang="ar-EG" sz="6000" b="1" dirty="0">
              <a:solidFill>
                <a:srgbClr val="003300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6000" b="1" dirty="0">
                <a:solidFill>
                  <a:srgbClr val="003300"/>
                </a:solidFill>
              </a:rPr>
              <a:t>تترك العالم وكنوزه</a:t>
            </a:r>
            <a:endParaRPr lang="ar-EG" sz="6000" b="1" dirty="0">
              <a:solidFill>
                <a:srgbClr val="003300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6000" b="1" dirty="0">
                <a:solidFill>
                  <a:srgbClr val="003300"/>
                </a:solidFill>
              </a:rPr>
              <a:t>تعوف الذهب وتدوسا</a:t>
            </a:r>
            <a:r>
              <a:rPr lang="ar-IQ" sz="6000" b="1" dirty="0">
                <a:solidFill>
                  <a:srgbClr val="003300"/>
                </a:solidFill>
              </a:rPr>
              <a:t> </a:t>
            </a:r>
            <a:endParaRPr lang="ar-EG" sz="6000" b="1" dirty="0">
              <a:solidFill>
                <a:srgbClr val="003300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6000" b="1" dirty="0">
                <a:solidFill>
                  <a:srgbClr val="003300"/>
                </a:solidFill>
              </a:rPr>
              <a:t>لما من روحه تتملي</a:t>
            </a:r>
            <a:endParaRPr lang="nl-NL" sz="6000" b="1" dirty="0">
              <a:solidFill>
                <a:srgbClr val="003300"/>
              </a:solidFill>
            </a:endParaRPr>
          </a:p>
          <a:p>
            <a:pPr algn="ctr" rtl="1">
              <a:lnSpc>
                <a:spcPct val="150000"/>
              </a:lnSpc>
            </a:pPr>
            <a:endParaRPr lang="ar-SA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469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52400" y="381000"/>
            <a:ext cx="9144000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6000" b="1" dirty="0"/>
              <a:t>ولا الشمس تضربني</a:t>
            </a:r>
            <a:endParaRPr lang="ar-EG" sz="6000" b="1" dirty="0"/>
          </a:p>
          <a:p>
            <a:pPr algn="ctr">
              <a:lnSpc>
                <a:spcPct val="150000"/>
              </a:lnSpc>
            </a:pPr>
            <a:r>
              <a:rPr lang="ar-IQ" sz="6000" b="1" dirty="0"/>
              <a:t> </a:t>
            </a:r>
            <a:r>
              <a:rPr lang="ar-SA" sz="6000" b="1" dirty="0"/>
              <a:t>ولا القمر يأذيني</a:t>
            </a:r>
            <a:endParaRPr lang="ar-EG" sz="6000" b="1" dirty="0"/>
          </a:p>
          <a:p>
            <a:pPr algn="ctr">
              <a:lnSpc>
                <a:spcPct val="150000"/>
              </a:lnSpc>
            </a:pPr>
            <a:r>
              <a:rPr lang="ar-SA" sz="6000" b="1" dirty="0"/>
              <a:t>لانه الرب مضللني</a:t>
            </a:r>
            <a:r>
              <a:rPr lang="ar-IQ" sz="6000" b="1" dirty="0"/>
              <a:t> </a:t>
            </a:r>
            <a:endParaRPr lang="ar-EG" sz="6000" b="1" dirty="0"/>
          </a:p>
          <a:p>
            <a:pPr algn="ctr">
              <a:lnSpc>
                <a:spcPct val="150000"/>
              </a:lnSpc>
            </a:pPr>
            <a:r>
              <a:rPr lang="ar-SA" sz="6000" b="1" dirty="0"/>
              <a:t>ما يخلي رجلي تزلي</a:t>
            </a:r>
            <a:endParaRPr lang="nl-NL" sz="6000" b="1" dirty="0"/>
          </a:p>
          <a:p>
            <a:pPr algn="ctr">
              <a:lnSpc>
                <a:spcPct val="150000"/>
              </a:lnSpc>
            </a:pPr>
            <a:endParaRPr lang="ar-SA" sz="6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68967"/>
            <a:ext cx="9144000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000" b="1" dirty="0">
                <a:solidFill>
                  <a:srgbClr val="003300"/>
                </a:solidFill>
              </a:rPr>
              <a:t>يا خاطي لو تشوفا</a:t>
            </a:r>
            <a:r>
              <a:rPr lang="ar-IQ" sz="6000" b="1" dirty="0">
                <a:solidFill>
                  <a:srgbClr val="003300"/>
                </a:solidFill>
              </a:rPr>
              <a:t> </a:t>
            </a:r>
            <a:endParaRPr lang="ar-EG" sz="6000" b="1" dirty="0">
              <a:solidFill>
                <a:srgbClr val="003300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6000" b="1" dirty="0">
                <a:solidFill>
                  <a:srgbClr val="003300"/>
                </a:solidFill>
              </a:rPr>
              <a:t>تترك العالم وكنوزه</a:t>
            </a:r>
            <a:endParaRPr lang="ar-EG" sz="6000" b="1" dirty="0">
              <a:solidFill>
                <a:srgbClr val="003300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6000" b="1" dirty="0">
                <a:solidFill>
                  <a:srgbClr val="003300"/>
                </a:solidFill>
              </a:rPr>
              <a:t>تعوف الذهب وتدوسا</a:t>
            </a:r>
            <a:r>
              <a:rPr lang="ar-IQ" sz="6000" b="1" dirty="0">
                <a:solidFill>
                  <a:srgbClr val="003300"/>
                </a:solidFill>
              </a:rPr>
              <a:t> </a:t>
            </a:r>
            <a:endParaRPr lang="ar-EG" sz="6000" b="1" dirty="0">
              <a:solidFill>
                <a:srgbClr val="003300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6000" b="1" dirty="0">
                <a:solidFill>
                  <a:srgbClr val="003300"/>
                </a:solidFill>
              </a:rPr>
              <a:t>لما من روحه تتملي</a:t>
            </a:r>
            <a:endParaRPr lang="nl-NL" sz="6000" b="1" dirty="0">
              <a:solidFill>
                <a:srgbClr val="003300"/>
              </a:solidFill>
            </a:endParaRPr>
          </a:p>
          <a:p>
            <a:pPr algn="ctr" rtl="1">
              <a:lnSpc>
                <a:spcPct val="150000"/>
              </a:lnSpc>
            </a:pPr>
            <a:endParaRPr lang="ar-SA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447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1259</TotalTime>
  <Words>79</Words>
  <Application>Microsoft Office PowerPoint</Application>
  <PresentationFormat>عرض على الشاشة (4:3)</PresentationFormat>
  <Paragraphs>22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127</cp:revision>
  <dcterms:created xsi:type="dcterms:W3CDTF">2021-12-07T14:30:00Z</dcterms:created>
  <dcterms:modified xsi:type="dcterms:W3CDTF">2024-11-28T08:51:52Z</dcterms:modified>
</cp:coreProperties>
</file>