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25" r:id="rId3"/>
    <p:sldId id="335" r:id="rId4"/>
    <p:sldId id="359" r:id="rId5"/>
    <p:sldId id="364" r:id="rId6"/>
    <p:sldId id="366" r:id="rId7"/>
    <p:sldId id="365" r:id="rId8"/>
    <p:sldId id="367" r:id="rId9"/>
    <p:sldId id="370" r:id="rId10"/>
    <p:sldId id="368" r:id="rId11"/>
    <p:sldId id="369" r:id="rId12"/>
    <p:sldId id="371" r:id="rId13"/>
    <p:sldId id="29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44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6200" y="1066800"/>
            <a:ext cx="9144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8000" b="1" dirty="0"/>
              <a:t>يا رب أنا راج</a:t>
            </a:r>
            <a:r>
              <a:rPr lang="ar-EG" sz="8000" b="1" dirty="0"/>
              <a:t>ــ</a:t>
            </a:r>
            <a:r>
              <a:rPr lang="ar-SA" sz="8000" b="1" dirty="0"/>
              <a:t>ع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78641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5400" b="1" dirty="0"/>
              <a:t>يا رب</a:t>
            </a:r>
            <a:br>
              <a:rPr lang="ar-SA" sz="5400" b="1" dirty="0"/>
            </a:br>
            <a:r>
              <a:rPr lang="ar-SA" sz="5400" b="1" dirty="0"/>
              <a:t>قدام عينيك نجّست</a:t>
            </a:r>
            <a:r>
              <a:rPr lang="ar-EG" sz="5400" b="1" dirty="0"/>
              <a:t> </a:t>
            </a:r>
            <a:r>
              <a:rPr lang="ar-SA" sz="5400" b="1" dirty="0"/>
              <a:t>أنا توبي</a:t>
            </a:r>
            <a:endParaRPr lang="ar-EG" sz="5400" b="1" dirty="0"/>
          </a:p>
          <a:p>
            <a:pPr algn="ctr">
              <a:lnSpc>
                <a:spcPct val="150000"/>
              </a:lnSpc>
              <a:defRPr/>
            </a:pPr>
            <a:r>
              <a:rPr lang="ar-SA" sz="5400" b="1" dirty="0"/>
              <a:t>وكل يوم بيفوت يشهد على ذنوبي</a:t>
            </a:r>
            <a:endParaRPr lang="ar-EG" sz="5400" b="1" dirty="0"/>
          </a:p>
          <a:p>
            <a:pPr algn="ctr">
              <a:lnSpc>
                <a:spcPct val="150000"/>
              </a:lnSpc>
              <a:defRPr/>
            </a:pPr>
            <a:r>
              <a:rPr lang="ar-SA" sz="5400" b="1" dirty="0"/>
              <a:t>يا نفسي بعد الفجور</a:t>
            </a:r>
            <a:endParaRPr lang="ar-EG" sz="5400" b="1" dirty="0"/>
          </a:p>
          <a:p>
            <a:pPr algn="ctr">
              <a:lnSpc>
                <a:spcPct val="150000"/>
              </a:lnSpc>
              <a:defRPr/>
            </a:pPr>
            <a:r>
              <a:rPr lang="ar-SA" sz="5400" b="1" dirty="0"/>
              <a:t> إتذللي وتوبي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384168"/>
            <a:ext cx="92202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يا رب أنا راج</a:t>
            </a:r>
            <a:r>
              <a:rPr lang="ar-EG" sz="6000" b="1" dirty="0"/>
              <a:t>ــ</a:t>
            </a:r>
            <a:r>
              <a:rPr lang="ar-SA" sz="6000" b="1" dirty="0"/>
              <a:t>ع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راجع بقلبي خلاص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اديني</a:t>
            </a:r>
            <a:r>
              <a:rPr lang="ar-EG" sz="6000" b="1" dirty="0"/>
              <a:t> </a:t>
            </a:r>
            <a:r>
              <a:rPr lang="ar-SA" sz="6000" b="1" dirty="0"/>
              <a:t>من رحمتك توبة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وإيمان و</a:t>
            </a:r>
            <a:r>
              <a:rPr lang="ar-EG" sz="6000" b="1" dirty="0"/>
              <a:t> </a:t>
            </a:r>
            <a:r>
              <a:rPr lang="ar-SA" sz="6000" b="1" dirty="0"/>
              <a:t>خلاص</a:t>
            </a:r>
            <a:endParaRPr lang="en-US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57200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وبدمك اغسلني 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من القدم للراس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واجعل صليب يسوع يكون </a:t>
            </a:r>
            <a:br>
              <a:rPr lang="ar-SA" sz="6000" b="1" dirty="0"/>
            </a:br>
            <a:r>
              <a:rPr lang="ar-SA" sz="6000" b="1" dirty="0"/>
              <a:t>في قلبي أساس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endParaRPr lang="ar-SA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457200"/>
            <a:ext cx="92202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بعدت عن سكتك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سلكت في جنوني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نسيت أنا محبتك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 والشهوة في عيوني</a:t>
            </a:r>
            <a:endParaRPr lang="en-US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40808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defRPr/>
            </a:pPr>
            <a:r>
              <a:rPr lang="ar-SA" sz="7200" b="1" dirty="0"/>
              <a:t>يا نفسي بعد الفجور</a:t>
            </a:r>
            <a:endParaRPr lang="ar-EG" sz="7200" b="1" dirty="0"/>
          </a:p>
          <a:p>
            <a:pPr algn="ctr">
              <a:lnSpc>
                <a:spcPct val="250000"/>
              </a:lnSpc>
              <a:defRPr/>
            </a:pPr>
            <a:r>
              <a:rPr lang="ar-SA" sz="7200" b="1" dirty="0"/>
              <a:t> إتذللي وتوبي!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460368"/>
            <a:ext cx="92202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يا رب أنا راج</a:t>
            </a:r>
            <a:r>
              <a:rPr lang="ar-EG" sz="6000" b="1" dirty="0"/>
              <a:t>ــ</a:t>
            </a:r>
            <a:r>
              <a:rPr lang="ar-SA" sz="6000" b="1" dirty="0"/>
              <a:t>ع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راجع بقلبي خلاص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اديني</a:t>
            </a:r>
            <a:r>
              <a:rPr lang="ar-EG" sz="6000" b="1" dirty="0"/>
              <a:t> </a:t>
            </a:r>
            <a:r>
              <a:rPr lang="ar-SA" sz="6000" b="1" dirty="0"/>
              <a:t>من رحمتك توبة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وإيمان و</a:t>
            </a:r>
            <a:r>
              <a:rPr lang="ar-EG" sz="6000" b="1" dirty="0"/>
              <a:t> </a:t>
            </a:r>
            <a:r>
              <a:rPr lang="ar-SA" sz="6000" b="1" dirty="0"/>
              <a:t>خلاص</a:t>
            </a:r>
            <a:endParaRPr lang="en-US" sz="6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51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وبدمك اغسلني 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من القدم للراس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واجعل صليب يسوع يكون </a:t>
            </a:r>
            <a:br>
              <a:rPr lang="ar-SA" sz="6000" b="1" dirty="0"/>
            </a:br>
            <a:r>
              <a:rPr lang="ar-SA" sz="6000" b="1" dirty="0"/>
              <a:t>في قلبي أساس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endParaRPr lang="ar-SA" sz="6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165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لا استحيت منك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</a:t>
            </a:r>
            <a:r>
              <a:rPr lang="ar-SA" sz="6000" b="1" dirty="0"/>
              <a:t>ولا</a:t>
            </a:r>
            <a:r>
              <a:rPr lang="ar-EG" sz="6000" b="1" dirty="0"/>
              <a:t> </a:t>
            </a:r>
            <a:r>
              <a:rPr lang="ar-SA" sz="6000" b="1" dirty="0"/>
              <a:t>اتداريت م الناس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أهملت صوت رحمتك    </a:t>
            </a:r>
            <a:endParaRPr lang="en-US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وضميري والإحساس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endParaRPr lang="ar-SA" sz="6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40808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defRPr/>
            </a:pPr>
            <a:r>
              <a:rPr lang="ar-SA" sz="7200" b="1" dirty="0"/>
              <a:t>يا نفسي بعد الفجور</a:t>
            </a:r>
            <a:endParaRPr lang="ar-EG" sz="7200" b="1" dirty="0"/>
          </a:p>
          <a:p>
            <a:pPr algn="ctr">
              <a:lnSpc>
                <a:spcPct val="250000"/>
              </a:lnSpc>
              <a:defRPr/>
            </a:pPr>
            <a:r>
              <a:rPr lang="ar-SA" sz="7200" b="1" dirty="0"/>
              <a:t> إتذللي وتوبي!</a:t>
            </a:r>
            <a:endParaRPr lang="en-US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460368"/>
            <a:ext cx="92202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يا رب أنا راج</a:t>
            </a:r>
            <a:r>
              <a:rPr lang="ar-EG" sz="6000" b="1" dirty="0"/>
              <a:t>ــ</a:t>
            </a:r>
            <a:r>
              <a:rPr lang="ar-SA" sz="6000" b="1" dirty="0"/>
              <a:t>ع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راجع بقلبي خلاص</a:t>
            </a:r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اديني</a:t>
            </a:r>
            <a:r>
              <a:rPr lang="ar-EG" sz="6000" b="1" dirty="0"/>
              <a:t> </a:t>
            </a:r>
            <a:r>
              <a:rPr lang="ar-SA" sz="6000" b="1" dirty="0"/>
              <a:t>من رحمتك توبة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 وإيمان و</a:t>
            </a:r>
            <a:r>
              <a:rPr lang="ar-EG" sz="6000" b="1" dirty="0"/>
              <a:t> </a:t>
            </a:r>
            <a:r>
              <a:rPr lang="ar-SA" sz="6000" b="1" dirty="0"/>
              <a:t>خلاص</a:t>
            </a:r>
            <a:endParaRPr lang="en-US" sz="6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04800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وبدمك اغسلني 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من القدم للراس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واجعل صليب يسوع يكون </a:t>
            </a:r>
            <a:br>
              <a:rPr lang="ar-SA" sz="6000" b="1" dirty="0"/>
            </a:br>
            <a:r>
              <a:rPr lang="ar-SA" sz="6000" b="1" dirty="0"/>
              <a:t>في قلبي أساس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endParaRPr lang="ar-SA" sz="6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163</Words>
  <Application>Microsoft Office PowerPoint</Application>
  <PresentationFormat>عرض على الشاشة (4:3)</PresentationFormat>
  <Paragraphs>39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119</cp:revision>
  <dcterms:created xsi:type="dcterms:W3CDTF">2021-12-07T14:30:00Z</dcterms:created>
  <dcterms:modified xsi:type="dcterms:W3CDTF">2024-11-26T10:11:14Z</dcterms:modified>
</cp:coreProperties>
</file>