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25" r:id="rId3"/>
    <p:sldId id="335" r:id="rId4"/>
    <p:sldId id="364" r:id="rId5"/>
    <p:sldId id="367" r:id="rId6"/>
    <p:sldId id="295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4660"/>
  </p:normalViewPr>
  <p:slideViewPr>
    <p:cSldViewPr>
      <p:cViewPr varScale="1">
        <p:scale>
          <a:sx n="67" d="100"/>
          <a:sy n="67" d="100"/>
        </p:scale>
        <p:origin x="32" y="14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762000"/>
            <a:ext cx="9144000" cy="2443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ترنيمة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يا رب إيماننا إنك </a:t>
            </a:r>
            <a:r>
              <a:rPr lang="ar-EG" sz="6600" b="1" dirty="0" err="1"/>
              <a:t>هاتسمع</a:t>
            </a:r>
            <a:endParaRPr lang="ar-EG" sz="6600" b="1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253761"/>
            <a:ext cx="9144000" cy="5461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يا رب إيماننا إنك هاتسمع</a:t>
            </a:r>
            <a:br>
              <a:rPr lang="ar-EG" sz="6000" b="1" dirty="0"/>
            </a:br>
            <a:r>
              <a:rPr lang="ar-EG" sz="6000" b="1" dirty="0"/>
              <a:t>لصلاة كنيستك وإيديك هاتصنع</a:t>
            </a:r>
            <a:br>
              <a:rPr lang="ar-EG" sz="6000" b="1" dirty="0"/>
            </a:br>
            <a:r>
              <a:rPr lang="ar-EG" sz="6000" b="1" dirty="0"/>
              <a:t>وتعود تشكل ... حياتنا تاني</a:t>
            </a:r>
            <a:br>
              <a:rPr lang="ar-EG" sz="6000" b="1" dirty="0"/>
            </a:br>
            <a:r>
              <a:rPr lang="ar-EG" sz="6000" b="1" dirty="0"/>
              <a:t>تجرح وتشفي تسحق وترفع</a:t>
            </a:r>
            <a:endParaRPr lang="en-US" sz="6000" b="1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92767"/>
            <a:ext cx="9220200" cy="6846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000" b="1" dirty="0"/>
              <a:t>روحك هايحيي كوم العظام</a:t>
            </a:r>
            <a:br>
              <a:rPr lang="ar-EG" sz="6000" b="1" dirty="0"/>
            </a:br>
            <a:r>
              <a:rPr lang="ar-EG" sz="6000" b="1" dirty="0"/>
              <a:t>إيدك هاتبني فينا الحطـام</a:t>
            </a:r>
            <a:br>
              <a:rPr lang="ar-EG" sz="6000" b="1" dirty="0"/>
            </a:br>
            <a:r>
              <a:rPr lang="ar-EG" sz="6000" b="1" dirty="0"/>
              <a:t>وتطرد الموت من القبور</a:t>
            </a:r>
            <a:br>
              <a:rPr lang="ar-EG" sz="6000" b="1" dirty="0"/>
            </a:br>
            <a:r>
              <a:rPr lang="ar-EG" sz="6000" b="1" dirty="0"/>
              <a:t>تملا حياتنا مجد و سلام</a:t>
            </a:r>
            <a:br>
              <a:rPr lang="ar-EG" sz="6000" b="1" dirty="0"/>
            </a:br>
            <a:endParaRPr lang="ar-SA" sz="60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06161"/>
            <a:ext cx="9144000" cy="5461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ترسل روحك تخلق وتجدد</a:t>
            </a:r>
            <a:br>
              <a:rPr lang="ar-EG" sz="6000" b="1" dirty="0"/>
            </a:br>
            <a:r>
              <a:rPr lang="ar-EG" sz="6000" b="1" dirty="0"/>
              <a:t>و بقوة حبك تطرد وتبدد</a:t>
            </a:r>
            <a:br>
              <a:rPr lang="ar-EG" sz="6000" b="1" dirty="0"/>
            </a:br>
            <a:r>
              <a:rPr lang="ar-EG" sz="6000" b="1" dirty="0"/>
              <a:t>كـل الخـوف اللـي مقيدنـا</a:t>
            </a:r>
            <a:br>
              <a:rPr lang="ar-EG" sz="6000" b="1" dirty="0"/>
            </a:br>
            <a:r>
              <a:rPr lang="ar-EG" sz="6000" b="1" dirty="0"/>
              <a:t>واسمك في حياتنا يعلا ويتمجد</a:t>
            </a:r>
            <a:endParaRPr lang="en-US" sz="6000" b="1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92767"/>
            <a:ext cx="9220200" cy="6846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000" b="1" dirty="0"/>
              <a:t>روحك هايحيي كوم العظام</a:t>
            </a:r>
            <a:br>
              <a:rPr lang="ar-EG" sz="6000" b="1" dirty="0"/>
            </a:br>
            <a:r>
              <a:rPr lang="ar-EG" sz="6000" b="1" dirty="0"/>
              <a:t>إيدك هاتبني فينا الحطـام</a:t>
            </a:r>
            <a:br>
              <a:rPr lang="ar-EG" sz="6000" b="1" dirty="0"/>
            </a:br>
            <a:r>
              <a:rPr lang="ar-EG" sz="6000" b="1" dirty="0"/>
              <a:t>وتطرد الموت من القبور</a:t>
            </a:r>
            <a:br>
              <a:rPr lang="ar-EG" sz="6000" b="1" dirty="0"/>
            </a:br>
            <a:r>
              <a:rPr lang="ar-EG" sz="6000" b="1" dirty="0"/>
              <a:t>تملا حياتنا مجد و سلام</a:t>
            </a:r>
            <a:br>
              <a:rPr lang="ar-EG" sz="6000" b="1" dirty="0"/>
            </a:br>
            <a:endParaRPr lang="ar-SA" sz="60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1198</TotalTime>
  <Words>90</Words>
  <Application>Microsoft Office PowerPoint</Application>
  <PresentationFormat>عرض على الشاشة (4:3)</PresentationFormat>
  <Paragraphs>6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121</cp:revision>
  <dcterms:created xsi:type="dcterms:W3CDTF">2021-12-07T14:30:00Z</dcterms:created>
  <dcterms:modified xsi:type="dcterms:W3CDTF">2024-11-26T10:05:22Z</dcterms:modified>
</cp:coreProperties>
</file>