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12" r:id="rId3"/>
    <p:sldId id="313" r:id="rId4"/>
    <p:sldId id="311" r:id="rId5"/>
    <p:sldId id="314" r:id="rId6"/>
    <p:sldId id="317" r:id="rId7"/>
    <p:sldId id="316" r:id="rId8"/>
    <p:sldId id="318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2"/>
            <p14:sldId id="313"/>
            <p14:sldId id="311"/>
            <p14:sldId id="314"/>
            <p14:sldId id="317"/>
            <p14:sldId id="316"/>
            <p14:sldId id="31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68" d="100"/>
          <a:sy n="68" d="100"/>
        </p:scale>
        <p:origin x="72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7200" b="1" dirty="0"/>
              <a:t>يا رب ارحم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115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كير يا </a:t>
            </a:r>
            <a:r>
              <a:rPr lang="ar-EG" sz="115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لايسون</a:t>
            </a:r>
            <a:endParaRPr lang="ar-EG" sz="115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endParaRPr lang="ar-EG" sz="115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كعظيم رحمتك وكثرة رأفتك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امح عنــــي معاصي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وابرئني من الخطية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واغسل كل إثم في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ياربي</a:t>
            </a:r>
            <a:endParaRPr lang="ar-EG" sz="6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1365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يا رب ارحم 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رب ارحمني</a:t>
            </a:r>
          </a:p>
        </p:txBody>
      </p:sp>
    </p:spTree>
    <p:extLst>
      <p:ext uri="{BB962C8B-B14F-4D97-AF65-F5344CB8AC3E}">
        <p14:creationId xmlns:p14="http://schemas.microsoft.com/office/powerpoint/2010/main" val="2775833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يا الله اخلق في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قلباً طاهراً نقياً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وروحاً مستقيماً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جدد في يا رحيماً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واهد قلبي طريقاً أبدي</a:t>
            </a:r>
          </a:p>
        </p:txBody>
      </p:sp>
    </p:spTree>
    <p:extLst>
      <p:ext uri="{BB962C8B-B14F-4D97-AF65-F5344CB8AC3E}">
        <p14:creationId xmlns:p14="http://schemas.microsoft.com/office/powerpoint/2010/main" val="2186330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يا رب ارحم 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رب ارحمني</a:t>
            </a:r>
          </a:p>
        </p:txBody>
      </p:sp>
    </p:spTree>
    <p:extLst>
      <p:ext uri="{BB962C8B-B14F-4D97-AF65-F5344CB8AC3E}">
        <p14:creationId xmlns:p14="http://schemas.microsoft.com/office/powerpoint/2010/main" val="3292067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838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لتكن أقوالي وفكري وأفعالي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مرضية أمامك تشهد لاسمك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وتمجد شخصك يا ملكي</a:t>
            </a:r>
          </a:p>
        </p:txBody>
      </p:sp>
    </p:spTree>
    <p:extLst>
      <p:ext uri="{BB962C8B-B14F-4D97-AF65-F5344CB8AC3E}">
        <p14:creationId xmlns:p14="http://schemas.microsoft.com/office/powerpoint/2010/main" val="4083346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14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يا رب ارحم </a:t>
            </a:r>
          </a:p>
          <a:p>
            <a:pPr algn="ctr" rtl="1"/>
            <a:r>
              <a:rPr lang="ar-EG" sz="80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رب ارحمني</a:t>
            </a:r>
          </a:p>
        </p:txBody>
      </p:sp>
    </p:spTree>
    <p:extLst>
      <p:ext uri="{BB962C8B-B14F-4D97-AF65-F5344CB8AC3E}">
        <p14:creationId xmlns:p14="http://schemas.microsoft.com/office/powerpoint/2010/main" val="191227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3791</TotalTime>
  <Words>84</Words>
  <Application>Microsoft Office PowerPoint</Application>
  <PresentationFormat>عرض على الشاشة (4:3)</PresentationFormat>
  <Paragraphs>27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318</cp:revision>
  <dcterms:created xsi:type="dcterms:W3CDTF">2021-12-07T14:30:00Z</dcterms:created>
  <dcterms:modified xsi:type="dcterms:W3CDTF">2024-11-26T10:19:33Z</dcterms:modified>
</cp:coreProperties>
</file>