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12" r:id="rId3"/>
    <p:sldId id="313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5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رب اله الجنود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رب إله الجنود من مثلك قوي</a:t>
            </a:r>
          </a:p>
          <a:p>
            <a:pPr algn="ctr" rtl="1"/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مثلك رب وحقك من حولك</a:t>
            </a:r>
          </a:p>
          <a:p>
            <a:pPr algn="ctr" rtl="1"/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السماوات لك أيضًا الأرض</a:t>
            </a:r>
          </a:p>
          <a:p>
            <a:pPr algn="ctr" rtl="1"/>
            <a:endParaRPr lang="ar-EG" sz="48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المسكونة وملؤها أنت أسستهما</a:t>
            </a: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 ذراع القدرة قوية يدك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مرتفعة يمينك مرتفعة يمينك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العدل والحق قاعدة كرسيك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الرحمة والأمانة تتقدمان أمام وجهك</a:t>
            </a:r>
          </a:p>
        </p:txBody>
      </p:sp>
    </p:spTree>
    <p:extLst>
      <p:ext uri="{BB962C8B-B14F-4D97-AF65-F5344CB8AC3E}">
        <p14:creationId xmlns:p14="http://schemas.microsoft.com/office/powerpoint/2010/main" val="369136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3790</TotalTime>
  <Words>45</Words>
  <Application>Microsoft Office PowerPoint</Application>
  <PresentationFormat>عرض على الشاشة (4:3)</PresentationFormat>
  <Paragraphs>13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318</cp:revision>
  <dcterms:created xsi:type="dcterms:W3CDTF">2021-12-07T14:30:00Z</dcterms:created>
  <dcterms:modified xsi:type="dcterms:W3CDTF">2024-11-26T10:13:52Z</dcterms:modified>
</cp:coreProperties>
</file>