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75" r:id="rId2"/>
    <p:sldId id="325" r:id="rId3"/>
    <p:sldId id="335" r:id="rId4"/>
    <p:sldId id="377" r:id="rId5"/>
    <p:sldId id="324" r:id="rId6"/>
    <p:sldId id="378" r:id="rId7"/>
    <p:sldId id="338" r:id="rId8"/>
    <p:sldId id="379" r:id="rId9"/>
    <p:sldId id="340" r:id="rId10"/>
    <p:sldId id="380" r:id="rId11"/>
    <p:sldId id="339" r:id="rId12"/>
    <p:sldId id="381" r:id="rId13"/>
    <p:sldId id="347" r:id="rId14"/>
    <p:sldId id="382" r:id="rId15"/>
    <p:sldId id="348" r:id="rId16"/>
    <p:sldId id="383" r:id="rId17"/>
    <p:sldId id="349" r:id="rId18"/>
    <p:sldId id="384" r:id="rId19"/>
    <p:sldId id="352" r:id="rId20"/>
    <p:sldId id="385" r:id="rId21"/>
    <p:sldId id="354" r:id="rId22"/>
    <p:sldId id="386" r:id="rId23"/>
    <p:sldId id="356" r:id="rId24"/>
    <p:sldId id="387" r:id="rId25"/>
    <p:sldId id="357" r:id="rId26"/>
    <p:sldId id="388" r:id="rId27"/>
    <p:sldId id="362" r:id="rId28"/>
    <p:sldId id="389" r:id="rId29"/>
    <p:sldId id="360" r:id="rId30"/>
    <p:sldId id="390" r:id="rId31"/>
    <p:sldId id="358" r:id="rId32"/>
    <p:sldId id="391" r:id="rId33"/>
    <p:sldId id="366" r:id="rId34"/>
    <p:sldId id="392" r:id="rId35"/>
    <p:sldId id="368" r:id="rId36"/>
    <p:sldId id="393" r:id="rId37"/>
    <p:sldId id="369" r:id="rId38"/>
    <p:sldId id="394" r:id="rId39"/>
    <p:sldId id="372" r:id="rId40"/>
    <p:sldId id="395" r:id="rId41"/>
    <p:sldId id="376" r:id="rId42"/>
    <p:sldId id="396" r:id="rId43"/>
    <p:sldId id="375" r:id="rId44"/>
    <p:sldId id="397" r:id="rId45"/>
    <p:sldId id="373" r:id="rId46"/>
    <p:sldId id="398" r:id="rId47"/>
    <p:sldId id="295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67" d="100"/>
          <a:sy n="67" d="100"/>
        </p:scale>
        <p:origin x="72" y="2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12442"/>
            <a:ext cx="8763000" cy="43190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ترنيمة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يا رب يسوع المسيح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( ابصالية الصورة 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6200"/>
            <a:ext cx="9144000" cy="6406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800" b="1" dirty="0">
                <a:solidFill>
                  <a:srgbClr val="003300"/>
                </a:solidFill>
              </a:rPr>
              <a:t>القرار: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يا رب يسـوع المسيح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 يا بهاء مجد اللاهوتية</a:t>
            </a:r>
            <a:endParaRPr lang="en-US" sz="6000" b="1" dirty="0">
              <a:solidFill>
                <a:srgbClr val="003300"/>
              </a:solidFill>
            </a:endParaRP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الابـن الوحيـد لله و لنا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يا عِزّْ وتـاج البشـريـة</a:t>
            </a:r>
            <a:endParaRPr lang="en-US" sz="60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76200" y="990600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/>
              <a:t>يا صورة الله غير المرئي </a:t>
            </a:r>
            <a:endParaRPr lang="en-US" sz="6000" b="1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/>
              <a:t>يا</a:t>
            </a:r>
            <a:r>
              <a:rPr lang="en-US" sz="6000" b="1" dirty="0"/>
              <a:t> </a:t>
            </a:r>
            <a:r>
              <a:rPr lang="ar-EG" sz="6000" b="1" dirty="0"/>
              <a:t>جـوهـــر الله المـرئـي</a:t>
            </a:r>
            <a:endParaRPr lang="en-US" sz="6000" b="1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/>
              <a:t> يا شعاع النور غير المخلــوق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/>
              <a:t>  يا صاحب الإسم غير المنطوق</a:t>
            </a:r>
            <a:endParaRPr lang="en-US" sz="6000" b="1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/>
              <a:t>نظيــر اسمـــك نسبحــــك</a:t>
            </a:r>
            <a:endParaRPr lang="en-US" sz="60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6200"/>
            <a:ext cx="9144000" cy="6406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800" b="1" dirty="0">
                <a:solidFill>
                  <a:srgbClr val="003300"/>
                </a:solidFill>
              </a:rPr>
              <a:t>القرار: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يا رب يسـوع المسيح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 يا بهاء مجد اللاهوتية</a:t>
            </a:r>
            <a:endParaRPr lang="en-US" sz="6000" b="1" dirty="0">
              <a:solidFill>
                <a:srgbClr val="003300"/>
              </a:solidFill>
            </a:endParaRP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الابـن الوحيـد لله و لنا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يا عِزّْ وتـاج البشـريـة</a:t>
            </a:r>
            <a:endParaRPr lang="en-US" sz="6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682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-152400" y="645458"/>
            <a:ext cx="9144000" cy="5221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ar-EG" sz="6000" b="1" dirty="0"/>
              <a:t>  الله الظاهر في الجسدِ 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ar-EG" sz="6000" b="1" dirty="0"/>
              <a:t> نسجد لجوهرك الأحدِ</a:t>
            </a:r>
            <a:endParaRPr lang="en-US" sz="6000" b="1" dirty="0"/>
          </a:p>
          <a:p>
            <a:pPr marL="457200" algn="ctr"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ar-EG" sz="6000" b="1" dirty="0"/>
              <a:t>   فيك تم حلول ملء اللاهوت</a:t>
            </a:r>
          </a:p>
          <a:p>
            <a:pPr marL="457200" algn="ctr"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ar-EG" sz="6000" b="1" dirty="0"/>
              <a:t>و اتحد الله بالناسوت</a:t>
            </a:r>
            <a:endParaRPr lang="en-US" sz="6000" b="1" dirty="0"/>
          </a:p>
          <a:p>
            <a:pPr marL="457200" algn="ctr" fontAlgn="auto">
              <a:spcBef>
                <a:spcPts val="0"/>
              </a:spcBef>
              <a:spcAft>
                <a:spcPts val="1000"/>
              </a:spcAft>
              <a:defRPr/>
            </a:pPr>
            <a:r>
              <a:rPr lang="ar-EG" sz="6000" b="1" dirty="0"/>
              <a:t>فرأينا مجدك يا وحيد الاب</a:t>
            </a:r>
            <a:endParaRPr lang="en-US" sz="60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6200"/>
            <a:ext cx="9144000" cy="6406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800" b="1" dirty="0">
                <a:solidFill>
                  <a:srgbClr val="003300"/>
                </a:solidFill>
              </a:rPr>
              <a:t>القرار: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يا رب يسـوع المسيح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 يا بهاء مجد اللاهوتية</a:t>
            </a:r>
            <a:endParaRPr lang="en-US" sz="6000" b="1" dirty="0">
              <a:solidFill>
                <a:srgbClr val="003300"/>
              </a:solidFill>
            </a:endParaRP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الابـن الوحيـد لله و لنا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يا عِزّْ وتـاج البشـريـة</a:t>
            </a:r>
            <a:endParaRPr lang="en-US" sz="6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391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152400" y="7729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يافرح الآب وعطاك لنا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فسكن المجد في جنسنا</a:t>
            </a:r>
            <a:endParaRPr lang="en-US" sz="6600" b="1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يا فرح الأجيال والدهور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للعارفين أنك هو النور</a:t>
            </a:r>
            <a:endParaRPr lang="en-US" sz="6600" b="1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هللـــويا هللــــــويا</a:t>
            </a:r>
            <a:endParaRPr lang="en-US" sz="66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6200"/>
            <a:ext cx="9144000" cy="6406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800" b="1" dirty="0">
                <a:solidFill>
                  <a:srgbClr val="003300"/>
                </a:solidFill>
              </a:rPr>
              <a:t>القرار: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يا رب يسـوع المسيح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 يا بهاء مجد اللاهوتية</a:t>
            </a:r>
            <a:endParaRPr lang="en-US" sz="6000" b="1" dirty="0">
              <a:solidFill>
                <a:srgbClr val="003300"/>
              </a:solidFill>
            </a:endParaRP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الابـن الوحيـد لله و لنا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يا عِزّْ وتـاج البشـريـة</a:t>
            </a:r>
            <a:endParaRPr lang="en-US" sz="6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0693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729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أنبياء وملوك اشتهوا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أن ينظروا ما ننظـره</a:t>
            </a:r>
            <a:endParaRPr lang="en-US" sz="6600" b="1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وعن الحكماء أخفيتها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و للأطفـال أعلنتهــا</a:t>
            </a:r>
            <a:endParaRPr lang="en-US" sz="6600" b="1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بمسرتـك انعمت لنا</a:t>
            </a:r>
            <a:endParaRPr lang="en-US" sz="66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6200"/>
            <a:ext cx="9144000" cy="6406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800" b="1" dirty="0">
                <a:solidFill>
                  <a:srgbClr val="003300"/>
                </a:solidFill>
              </a:rPr>
              <a:t>القرار: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يا رب يسـوع المسيح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 يا بهاء مجد اللاهوتية</a:t>
            </a:r>
            <a:endParaRPr lang="en-US" sz="6000" b="1" dirty="0">
              <a:solidFill>
                <a:srgbClr val="003300"/>
              </a:solidFill>
            </a:endParaRP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الابـن الوحيـد لله و لنا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يا عِزّْ وتـاج البشـريـة</a:t>
            </a:r>
            <a:endParaRPr lang="en-US" sz="6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273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152400" y="6967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spc="50" dirty="0">
                <a:ln w="11430"/>
              </a:rPr>
              <a:t>نرفع عيوننا إليك وحدك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spc="50" dirty="0">
                <a:ln w="11430"/>
              </a:rPr>
              <a:t> لا نرى شريكاً في مجدك</a:t>
            </a:r>
            <a:endParaRPr lang="en-US" sz="6600" b="1" spc="50" dirty="0">
              <a:ln w="11430"/>
            </a:endParaRP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spc="50" dirty="0">
                <a:ln w="11430"/>
              </a:rPr>
              <a:t>لا موسى معاك و لا إيليا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spc="50" dirty="0">
                <a:ln w="11430"/>
              </a:rPr>
              <a:t> شهد الآب عنك"هذا هو"</a:t>
            </a:r>
            <a:endParaRPr lang="en-US" sz="6600" b="1" spc="50" dirty="0">
              <a:ln w="11430"/>
            </a:endParaRP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spc="50" dirty="0">
                <a:ln w="11430"/>
              </a:rPr>
              <a:t>واحدٌ أحدٌ هـو جوهـرك</a:t>
            </a:r>
            <a:endParaRPr lang="en-US" sz="6600" b="1" spc="50" dirty="0">
              <a:ln w="1143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6200"/>
            <a:ext cx="9144000" cy="6406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800" b="1" dirty="0">
                <a:solidFill>
                  <a:srgbClr val="003300"/>
                </a:solidFill>
              </a:rPr>
              <a:t>القرار: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يا رب يسـوع المسيح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 يا بهاء مجد اللاهوتية</a:t>
            </a:r>
            <a:endParaRPr lang="en-US" sz="6000" b="1" dirty="0">
              <a:solidFill>
                <a:srgbClr val="003300"/>
              </a:solidFill>
            </a:endParaRP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الابـن الوحيـد لله و لنا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يا عِزّْ وتـاج البشـريـة</a:t>
            </a:r>
            <a:endParaRPr lang="en-US" sz="6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039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8491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إذا رأيناك رأينا الآب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وأعمالك أعمال الآب</a:t>
            </a:r>
            <a:endParaRPr lang="en-US" sz="6600" b="1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ومن يؤمن بك يؤمن بالآب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ومن يبغضك يبغض الآب</a:t>
            </a:r>
            <a:endParaRPr lang="en-US" sz="6600" b="1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ومن أحبك أحب الله</a:t>
            </a:r>
            <a:endParaRPr lang="en-US" sz="66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6200"/>
            <a:ext cx="9144000" cy="6406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800" b="1" dirty="0">
                <a:solidFill>
                  <a:srgbClr val="003300"/>
                </a:solidFill>
              </a:rPr>
              <a:t>القرار: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يا رب يسـوع المسيح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 يا بهاء مجد اللاهوتية</a:t>
            </a:r>
            <a:endParaRPr lang="en-US" sz="6000" b="1" dirty="0">
              <a:solidFill>
                <a:srgbClr val="003300"/>
              </a:solidFill>
            </a:endParaRP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الابـن الوحيـد لله و لنا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يا عِزّْ وتـاج البشـريـة</a:t>
            </a:r>
            <a:endParaRPr lang="en-US" sz="6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6026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729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spc="50" dirty="0">
                <a:ln w="11430"/>
              </a:rPr>
              <a:t>مجـد الجلالـة الإلهيـة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spc="50" dirty="0">
                <a:ln w="11430"/>
              </a:rPr>
              <a:t> لا توصف بلغاتنا البشرية</a:t>
            </a:r>
            <a:endParaRPr lang="en-US" sz="6600" b="1" spc="50" dirty="0">
              <a:ln w="11430"/>
            </a:endParaRP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spc="50" dirty="0">
                <a:ln w="11430"/>
              </a:rPr>
              <a:t> حتى في ناسوتك أنت عجيب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spc="50" dirty="0">
                <a:ln w="11430"/>
              </a:rPr>
              <a:t> وعن اتضاعك من يجيب</a:t>
            </a:r>
            <a:endParaRPr lang="en-US" sz="6600" b="1" spc="50" dirty="0">
              <a:ln w="11430"/>
            </a:endParaRP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spc="50" dirty="0">
                <a:ln w="11430"/>
              </a:rPr>
              <a:t>أنت حقـا قـدوس الله</a:t>
            </a:r>
            <a:endParaRPr lang="en-US" sz="6600" b="1" spc="50" dirty="0">
              <a:ln w="1143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6200"/>
            <a:ext cx="9144000" cy="6406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800" b="1" dirty="0">
                <a:solidFill>
                  <a:srgbClr val="003300"/>
                </a:solidFill>
              </a:rPr>
              <a:t>القرار: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يا رب يسـوع المسيح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 يا بهاء مجد اللاهوتية</a:t>
            </a:r>
            <a:endParaRPr lang="en-US" sz="6000" b="1" dirty="0">
              <a:solidFill>
                <a:srgbClr val="003300"/>
              </a:solidFill>
            </a:endParaRP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الابـن الوحيـد لله و لنا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يا عِزّْ وتـاج البشـريـة</a:t>
            </a:r>
            <a:endParaRPr lang="en-US" sz="6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7149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729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ألوف ألوف واقفين بثبات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قدامك وربوات ربوات</a:t>
            </a:r>
            <a:endParaRPr lang="en-US" sz="6600" b="1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و احنا وياهم بالتهليل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ساجدين ويا الطارحين أكاليل</a:t>
            </a:r>
            <a:endParaRPr lang="en-US" sz="66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أنت في وسطنا عمانوئيـل </a:t>
            </a:r>
            <a:endParaRPr lang="en-US" sz="66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6200"/>
            <a:ext cx="9144000" cy="6406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800" b="1" dirty="0">
                <a:solidFill>
                  <a:srgbClr val="003300"/>
                </a:solidFill>
              </a:rPr>
              <a:t>القرار: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يا رب يسـوع المسيح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 يا بهاء مجد اللاهوتية</a:t>
            </a:r>
            <a:endParaRPr lang="en-US" sz="6000" b="1" dirty="0">
              <a:solidFill>
                <a:srgbClr val="003300"/>
              </a:solidFill>
            </a:endParaRP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الابـن الوحيـد لله و لنا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يا عِزّْ وتـاج البشـريـة</a:t>
            </a:r>
            <a:endParaRPr lang="en-US" sz="6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8413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205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رؤساء الملايكة تسجـد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نحوك والرياسات تتعبد</a:t>
            </a:r>
            <a:endParaRPr lang="en-US" sz="6600" b="1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والأرباب تصرخ” قدوس"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مع السلاطين لك يا قدوس</a:t>
            </a:r>
            <a:endParaRPr lang="en-US" sz="6600" b="1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(قـدوس)2 قـدوس الله</a:t>
            </a:r>
            <a:endParaRPr lang="en-US" sz="6600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6200"/>
            <a:ext cx="9144000" cy="6406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800" b="1" dirty="0">
                <a:solidFill>
                  <a:srgbClr val="003300"/>
                </a:solidFill>
              </a:rPr>
              <a:t>القرار: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يا رب يسـوع المسيح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 يا بهاء مجد اللاهوتية</a:t>
            </a:r>
            <a:endParaRPr lang="en-US" sz="6000" b="1" dirty="0">
              <a:solidFill>
                <a:srgbClr val="003300"/>
              </a:solidFill>
            </a:endParaRP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الابـن الوحيـد لله و لنا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يا عِزّْ وتـاج البشـريـة</a:t>
            </a:r>
            <a:endParaRPr lang="en-US" sz="6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9076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8491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كل العروش تهدي الإكرام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لك في عرش قديم الأيام</a:t>
            </a:r>
            <a:endParaRPr lang="en-US" sz="6600" b="1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يا من سكنت هنا عرشك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في البشر ونصبت خيمتك</a:t>
            </a:r>
            <a:endParaRPr lang="en-US" sz="6600" b="1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مبـاركٌ مـن مسكـنـــك</a:t>
            </a:r>
            <a:endParaRPr lang="en-US" sz="6600" b="1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6200"/>
            <a:ext cx="9144000" cy="6406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800" b="1" dirty="0">
                <a:solidFill>
                  <a:srgbClr val="003300"/>
                </a:solidFill>
              </a:rPr>
              <a:t>القرار: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يا رب يسـوع المسيح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 يا بهاء مجد اللاهوتية</a:t>
            </a:r>
            <a:endParaRPr lang="en-US" sz="6000" b="1" dirty="0">
              <a:solidFill>
                <a:srgbClr val="003300"/>
              </a:solidFill>
            </a:endParaRP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الابـن الوحيـد لله و لنا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يا عِزّْ وتـاج البشـريـة</a:t>
            </a:r>
            <a:endParaRPr lang="en-US" sz="6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4206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729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أنت الأزلي قبل الأكوان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و إلى الدهر أنت الكائن</a:t>
            </a:r>
            <a:endParaRPr lang="en-US" sz="6600" b="1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يا من أبدأتنا في الأرض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لحياة أبدية في المجد</a:t>
            </a:r>
            <a:endParaRPr lang="en-US" sz="6600" b="1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و صرت لنا حياة الله</a:t>
            </a:r>
            <a:endParaRPr lang="en-US" sz="6600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6200"/>
            <a:ext cx="9144000" cy="6406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800" b="1" dirty="0">
                <a:solidFill>
                  <a:srgbClr val="003300"/>
                </a:solidFill>
              </a:rPr>
              <a:t>القرار: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يا رب يسـوع المسيح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 يا بهاء مجد اللاهوتية</a:t>
            </a:r>
            <a:endParaRPr lang="en-US" sz="6000" b="1" dirty="0">
              <a:solidFill>
                <a:srgbClr val="003300"/>
              </a:solidFill>
            </a:endParaRP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الابـن الوحيـد لله و لنا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يا عِزّْ وتـاج البشـريـة</a:t>
            </a:r>
            <a:endParaRPr lang="en-US" sz="6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8734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729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يا حمل الله يامن تحملنا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الرب الراعي يا شبعنا</a:t>
            </a:r>
            <a:endParaRPr lang="en-US" sz="6600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يا طريـق الله اتقـدمنــا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يا الحكمة الأزلي علمنا</a:t>
            </a:r>
            <a:endParaRPr lang="en-US" sz="6600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يا ضيــاء الله نـورنـــا</a:t>
            </a:r>
            <a:endParaRPr lang="en-US" sz="6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6200"/>
            <a:ext cx="9144000" cy="6406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800" b="1" dirty="0">
                <a:solidFill>
                  <a:srgbClr val="003300"/>
                </a:solidFill>
              </a:rPr>
              <a:t>القرار: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يا رب يسـوع المسيح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 يا بهاء مجد اللاهوتية</a:t>
            </a:r>
            <a:endParaRPr lang="en-US" sz="6000" b="1" dirty="0">
              <a:solidFill>
                <a:srgbClr val="003300"/>
              </a:solidFill>
            </a:endParaRP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الابـن الوحيـد لله و لنا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يا عِزّْ وتـاج البشـريـة</a:t>
            </a:r>
            <a:endParaRPr lang="en-US" sz="6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9307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967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يا فصحنا وانت الكاهن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و في العرش حملٌ قائم</a:t>
            </a:r>
            <a:endParaRPr lang="en-US" sz="6600" b="1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في صورة الله انت الكائن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إلى الأبد فأنت الدائم</a:t>
            </a:r>
            <a:endParaRPr lang="en-US" sz="6600" b="1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يا خالق على شبهك آدم</a:t>
            </a:r>
            <a:endParaRPr lang="en-US" sz="6600" b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6200"/>
            <a:ext cx="9144000" cy="6406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800" b="1" dirty="0">
                <a:solidFill>
                  <a:srgbClr val="003300"/>
                </a:solidFill>
              </a:rPr>
              <a:t>القرار: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يا رب يسـوع المسيح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 يا بهاء مجد اللاهوتية</a:t>
            </a:r>
            <a:endParaRPr lang="en-US" sz="6000" b="1" dirty="0">
              <a:solidFill>
                <a:srgbClr val="003300"/>
              </a:solidFill>
            </a:endParaRP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الابـن الوحيـد لله و لنا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يا عِزّْ وتـاج البشـريـة</a:t>
            </a:r>
            <a:endParaRPr lang="en-US" sz="6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1326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729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في صورة جسد الخطية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إنذلـت كـل البشــرية</a:t>
            </a:r>
            <a:endParaRPr lang="en-US" sz="6600" b="1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أدنت الخطية في جسدك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حررت الصورة تاني لشبهك</a:t>
            </a:r>
            <a:endParaRPr lang="en-US" sz="6600" b="1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م العبودية لحياة الله</a:t>
            </a:r>
            <a:endParaRPr lang="en-US" sz="6600" b="1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6200"/>
            <a:ext cx="9144000" cy="6406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800" b="1" dirty="0">
                <a:solidFill>
                  <a:srgbClr val="003300"/>
                </a:solidFill>
              </a:rPr>
              <a:t>القرار: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يا رب يسـوع المسيح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 يا بهاء مجد اللاهوتية</a:t>
            </a:r>
            <a:endParaRPr lang="en-US" sz="6000" b="1" dirty="0">
              <a:solidFill>
                <a:srgbClr val="003300"/>
              </a:solidFill>
            </a:endParaRP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الابـن الوحيـد لله و لنا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يا عِزّْ وتـاج البشـريـة</a:t>
            </a:r>
            <a:endParaRPr lang="en-US" sz="6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257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967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نعطيك اليوم ما هو لله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صورة الملك وكتابة الله</a:t>
            </a:r>
            <a:endParaRPr lang="en-US" sz="6600" b="1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تترد العملة تاني ليدك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وعليها ختمك وملامحك</a:t>
            </a:r>
            <a:endParaRPr lang="en-US" sz="6600" b="1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لايُعطى لقيصر ماهو لك!</a:t>
            </a:r>
            <a:endParaRPr lang="en-US" sz="6600" b="1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6200"/>
            <a:ext cx="9144000" cy="6406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800" b="1" dirty="0">
                <a:solidFill>
                  <a:srgbClr val="003300"/>
                </a:solidFill>
              </a:rPr>
              <a:t>القرار: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يا رب يسـوع المسيح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 يا بهاء مجد اللاهوتية</a:t>
            </a:r>
            <a:endParaRPr lang="en-US" sz="6000" b="1" dirty="0">
              <a:solidFill>
                <a:srgbClr val="003300"/>
              </a:solidFill>
            </a:endParaRP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الابـن الوحيـد لله و لنا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يا عِزّْ وتـاج البشـريـة</a:t>
            </a:r>
            <a:endParaRPr lang="en-US" sz="6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976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967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أعطيتنا عيون ترى شمسك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أعطنا عيون ترى مجدك</a:t>
            </a:r>
            <a:endParaRPr lang="en-US" sz="6600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إلى أن تُظهر ونكون مثلك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لأننـا سنـرى بعينــك</a:t>
            </a:r>
            <a:endParaRPr lang="en-US" sz="6600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فالله لا يُرى إلا بالله!</a:t>
            </a:r>
            <a:endParaRPr lang="en-US" sz="66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6200"/>
            <a:ext cx="9144000" cy="6406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800" b="1" dirty="0">
                <a:solidFill>
                  <a:srgbClr val="003300"/>
                </a:solidFill>
              </a:rPr>
              <a:t>القرار: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يا رب يسـوع المسيح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 يا بهاء مجد اللاهوتية</a:t>
            </a:r>
            <a:endParaRPr lang="en-US" sz="6000" b="1" dirty="0">
              <a:solidFill>
                <a:srgbClr val="003300"/>
              </a:solidFill>
            </a:endParaRP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الابـن الوحيـد لله و لنا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يا عِزّْ وتـاج البشـريـة</a:t>
            </a:r>
            <a:endParaRPr lang="en-US" sz="6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9875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729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الآن نـرى فـي مـرآةٍ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في لغزٍ وفي ومضاتٍ</a:t>
            </a:r>
            <a:endParaRPr lang="en-US" sz="6600" b="1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وهناك وجهـاً لوجـهٍ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لا يُرى الجوهر إلا بوجـهٍ</a:t>
            </a:r>
            <a:endParaRPr lang="en-US" sz="6600" b="1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 أكمل فـدا صورتـك فنـراك</a:t>
            </a:r>
            <a:endParaRPr lang="en-US" sz="6600" b="1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6200"/>
            <a:ext cx="9144000" cy="6406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800" b="1" dirty="0">
                <a:solidFill>
                  <a:srgbClr val="003300"/>
                </a:solidFill>
              </a:rPr>
              <a:t>القرار: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يا رب يسـوع المسيح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 يا بهاء مجد اللاهوتية</a:t>
            </a:r>
            <a:endParaRPr lang="en-US" sz="6000" b="1" dirty="0">
              <a:solidFill>
                <a:srgbClr val="003300"/>
              </a:solidFill>
            </a:endParaRP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الابـن الوحيـد لله و لنا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يا عِزّْ وتـاج البشـريـة</a:t>
            </a:r>
            <a:endParaRPr lang="en-US" sz="6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5044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967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و نحـن جميعــاً ناظريــن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مجدك نعكس صورتك. آمين</a:t>
            </a:r>
            <a:endParaRPr lang="en-US" sz="6600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بوجوه بلا حجاب ولا قيد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نتغير إلى صورة المجيـد</a:t>
            </a:r>
            <a:endParaRPr lang="en-US" sz="6600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من مجد لمجد المجد يزيد</a:t>
            </a:r>
            <a:endParaRPr lang="en-US" sz="66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6200"/>
            <a:ext cx="9144000" cy="6406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800" b="1" dirty="0">
                <a:solidFill>
                  <a:srgbClr val="003300"/>
                </a:solidFill>
              </a:rPr>
              <a:t>القرار: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يا رب يسـوع المسيح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 يا بهاء مجد اللاهوتية</a:t>
            </a:r>
            <a:endParaRPr lang="en-US" sz="6000" b="1" dirty="0">
              <a:solidFill>
                <a:srgbClr val="003300"/>
              </a:solidFill>
            </a:endParaRP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الابـن الوحيـد لله و لنا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يا عِزّْ وتـاج البشـريـة</a:t>
            </a:r>
            <a:endParaRPr lang="en-US" sz="6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8199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729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أنت الروح بالروح نسجد لك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و جهك لنا هو معرفتـــك</a:t>
            </a:r>
            <a:endParaRPr lang="en-US" sz="6600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و يدك هي قوتــك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و قدميك هما حلولك</a:t>
            </a:r>
            <a:endParaRPr lang="en-US" sz="6600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و كرسيك هو سكنك</a:t>
            </a:r>
            <a:endParaRPr lang="en-US" sz="66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6200"/>
            <a:ext cx="9144000" cy="6406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800" b="1" dirty="0">
                <a:solidFill>
                  <a:srgbClr val="003300"/>
                </a:solidFill>
              </a:rPr>
              <a:t>القرار: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يا رب يسـوع المسيح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 يا بهاء مجد اللاهوتية</a:t>
            </a:r>
            <a:endParaRPr lang="en-US" sz="6000" b="1" dirty="0">
              <a:solidFill>
                <a:srgbClr val="003300"/>
              </a:solidFill>
            </a:endParaRP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الابـن الوحيـد لله و لنا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يا عِزّْ وتـاج البشـريـة</a:t>
            </a:r>
            <a:endParaRPr lang="en-US" sz="6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423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205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بحواسنا الجسدية نُحد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وتفكيرنا العقلي مُحدَّد</a:t>
            </a:r>
            <a:endParaRPr lang="en-US" sz="6600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إنمــا بقلــوب متنقيـة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نعاين الحكمة الإلهية</a:t>
            </a:r>
            <a:endParaRPr lang="en-US" sz="6600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وجهـك يـارب أطلــب</a:t>
            </a:r>
            <a:endParaRPr lang="en-US" sz="66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6200"/>
            <a:ext cx="9144000" cy="6406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800" b="1" dirty="0">
                <a:solidFill>
                  <a:srgbClr val="003300"/>
                </a:solidFill>
              </a:rPr>
              <a:t>القرار: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يا رب يسـوع المسيح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 يا بهاء مجد اللاهوتية</a:t>
            </a:r>
            <a:endParaRPr lang="en-US" sz="6000" b="1" dirty="0">
              <a:solidFill>
                <a:srgbClr val="003300"/>
              </a:solidFill>
            </a:endParaRP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الابـن الوحيـد لله و لنا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يا عِزّْ وتـاج البشـريـة</a:t>
            </a:r>
            <a:endParaRPr lang="en-US" sz="6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0147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967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بالنعمة في إنساننا الباطن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نعاين الظاهر والباطن</a:t>
            </a:r>
            <a:endParaRPr lang="en-US" sz="6600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 النعمة بتعمل وتؤهل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في إللي بيتأمل ويكمِّل</a:t>
            </a:r>
            <a:endParaRPr lang="en-US" sz="6600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600" b="1" dirty="0"/>
              <a:t>وتكمِّل في إللي أراد الله</a:t>
            </a:r>
            <a:endParaRPr lang="en-US" sz="66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6200"/>
            <a:ext cx="9144000" cy="6406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800" b="1" dirty="0">
                <a:solidFill>
                  <a:srgbClr val="003300"/>
                </a:solidFill>
              </a:rPr>
              <a:t>القرار: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يا رب يسـوع المسيح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 يا بهاء مجد اللاهوتية</a:t>
            </a:r>
            <a:endParaRPr lang="en-US" sz="6000" b="1" dirty="0">
              <a:solidFill>
                <a:srgbClr val="003300"/>
              </a:solidFill>
            </a:endParaRP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الابـن الوحيـد لله و لنا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يا عِزّْ وتـاج البشـريـة</a:t>
            </a:r>
            <a:endParaRPr lang="en-US" sz="6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6482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990600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/>
              <a:t>من يحتمل الغربة و البُعد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/>
              <a:t>بعد ما شاف وعاين المجد</a:t>
            </a:r>
            <a:endParaRPr lang="en-US" sz="6000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/>
              <a:t> يحتمل إزاي عيشة بلا حضور </a:t>
            </a:r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/>
              <a:t>من عاش الحضرة وشاف النور</a:t>
            </a:r>
            <a:endParaRPr lang="en-US" sz="6000" dirty="0"/>
          </a:p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/>
              <a:t>ارحمنا واظهر لنا وجهك</a:t>
            </a:r>
            <a:endParaRPr lang="en-US" sz="6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6200"/>
            <a:ext cx="9144000" cy="6406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800" b="1" dirty="0">
                <a:solidFill>
                  <a:srgbClr val="003300"/>
                </a:solidFill>
              </a:rPr>
              <a:t>القرار: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يا رب يسـوع المسيح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 يا بهاء مجد اللاهوتية</a:t>
            </a:r>
            <a:endParaRPr lang="en-US" sz="6000" b="1" dirty="0">
              <a:solidFill>
                <a:srgbClr val="003300"/>
              </a:solidFill>
            </a:endParaRP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الابـن الوحيـد لله و لنا 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solidFill>
                  <a:srgbClr val="003300"/>
                </a:solidFill>
              </a:rPr>
              <a:t> يا عِزّْ وتـاج البشـريـة</a:t>
            </a:r>
            <a:endParaRPr lang="en-US" sz="6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8178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907</TotalTime>
  <Words>1017</Words>
  <Application>Microsoft Office PowerPoint</Application>
  <PresentationFormat>عرض على الشاشة (4:3)</PresentationFormat>
  <Paragraphs>228</Paragraphs>
  <Slides>47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47</vt:i4>
      </vt:variant>
    </vt:vector>
  </HeadingPairs>
  <TitlesOfParts>
    <vt:vector size="50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114</cp:revision>
  <dcterms:created xsi:type="dcterms:W3CDTF">2021-12-07T14:30:00Z</dcterms:created>
  <dcterms:modified xsi:type="dcterms:W3CDTF">2024-11-26T09:56:09Z</dcterms:modified>
</cp:coreProperties>
</file>