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35" r:id="rId4"/>
    <p:sldId id="324" r:id="rId5"/>
    <p:sldId id="338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7" d="100"/>
          <a:sy n="67" d="100"/>
        </p:scale>
        <p:origin x="72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015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يا ربي إنت عارف إني محتاج إليك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52013"/>
            <a:ext cx="9144000" cy="4681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 يا ربي إنت عارف إني محتاج إليك</a:t>
            </a:r>
            <a:br>
              <a:rPr lang="ar-EG" sz="5400" b="1" dirty="0"/>
            </a:br>
            <a:r>
              <a:rPr lang="ar-EG" sz="5400" b="1" dirty="0"/>
              <a:t>وقلبي إنت كاشف كله قدام عينيك</a:t>
            </a:r>
            <a:br>
              <a:rPr lang="ar-EG" sz="5400" b="1" dirty="0"/>
            </a:br>
            <a:r>
              <a:rPr lang="ar-EG" sz="4800" b="1" dirty="0"/>
              <a:t>تقدر ترثي لضعفي تقدر تمحي الذنوب</a:t>
            </a:r>
            <a:endParaRPr lang="en-US" sz="4800" b="1" dirty="0"/>
          </a:p>
          <a:p>
            <a:pPr algn="ctr" rtl="1">
              <a:lnSpc>
                <a:spcPct val="150000"/>
              </a:lnSpc>
            </a:pPr>
            <a:r>
              <a:rPr lang="en-US" sz="4800" b="1" dirty="0"/>
              <a:t> </a:t>
            </a:r>
            <a:r>
              <a:rPr lang="ar-EG" sz="4800" b="1" dirty="0"/>
              <a:t>ولجرح قلبي تشفي وأنا تايه في</a:t>
            </a:r>
            <a:r>
              <a:rPr lang="en-US" sz="4800" b="1" dirty="0"/>
              <a:t> </a:t>
            </a:r>
            <a:r>
              <a:rPr lang="ar-EG" sz="4800" b="1" dirty="0"/>
              <a:t>الدروب</a:t>
            </a:r>
            <a:endParaRPr lang="en-US" sz="4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57200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6000" b="1" dirty="0"/>
              <a:t> أحضانك تنتظرني </a:t>
            </a:r>
            <a:endParaRPr lang="en-US" sz="6000" b="1" dirty="0"/>
          </a:p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6000" b="1" dirty="0"/>
              <a:t>قلبك مليان حنان</a:t>
            </a:r>
            <a:br>
              <a:rPr lang="ar-EG" sz="6000" b="1" dirty="0"/>
            </a:br>
            <a:r>
              <a:rPr lang="ar-EG" sz="6000" b="1" dirty="0"/>
              <a:t>وإيديك بتنتشلني </a:t>
            </a:r>
            <a:endParaRPr lang="en-US" sz="6000" b="1" dirty="0"/>
          </a:p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6000" b="1" dirty="0"/>
              <a:t>م الضعف وم الهوان</a:t>
            </a:r>
            <a:endParaRPr lang="en-US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28600"/>
            <a:ext cx="9144000" cy="5789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  <a:buFont typeface="Wingdings" pitchFamily="2" charset="2"/>
              <a:buNone/>
            </a:pPr>
            <a:r>
              <a:rPr lang="ar-EG" sz="4800" b="1" dirty="0"/>
              <a:t>يا ربي </a:t>
            </a:r>
            <a:r>
              <a:rPr lang="ar-EG" sz="4800" b="1" dirty="0" err="1"/>
              <a:t>إنت</a:t>
            </a:r>
            <a:r>
              <a:rPr lang="ar-EG" sz="4800" b="1" dirty="0"/>
              <a:t> عارف إني وحدي ضعيف</a:t>
            </a:r>
            <a:br>
              <a:rPr lang="ar-EG" sz="4800" b="1" dirty="0"/>
            </a:br>
            <a:r>
              <a:rPr lang="ar-EG" sz="4800" b="1" dirty="0"/>
              <a:t>وعجزي </a:t>
            </a:r>
            <a:r>
              <a:rPr lang="ar-EG" sz="4800" b="1" dirty="0" err="1"/>
              <a:t>إنت</a:t>
            </a:r>
            <a:r>
              <a:rPr lang="ar-EG" sz="4800" b="1" dirty="0"/>
              <a:t> </a:t>
            </a:r>
            <a:r>
              <a:rPr lang="ar-EG" sz="4800" b="1" dirty="0" err="1"/>
              <a:t>شايف</a:t>
            </a:r>
            <a:r>
              <a:rPr lang="ar-EG" sz="4800" b="1" dirty="0"/>
              <a:t> وحملي مش خفيف</a:t>
            </a:r>
            <a:br>
              <a:rPr lang="ar-EG" sz="4800" b="1" dirty="0"/>
            </a:br>
            <a:r>
              <a:rPr lang="ar-EG" sz="4800" b="1" dirty="0"/>
              <a:t>وبحبك </a:t>
            </a:r>
            <a:r>
              <a:rPr lang="ar-EG" sz="4800" b="1" dirty="0" err="1"/>
              <a:t>بتحاصرني</a:t>
            </a:r>
            <a:r>
              <a:rPr lang="ar-EG" sz="4800" b="1" dirty="0"/>
              <a:t> مهما حاولت الهروب</a:t>
            </a:r>
            <a:br>
              <a:rPr lang="ar-EG" sz="4800" b="1" dirty="0"/>
            </a:br>
            <a:r>
              <a:rPr lang="ar-EG" sz="4800" b="1" dirty="0"/>
              <a:t>شخصك </a:t>
            </a:r>
            <a:r>
              <a:rPr lang="ar-EG" sz="4800" b="1" dirty="0" err="1"/>
              <a:t>دايمًا</a:t>
            </a:r>
            <a:r>
              <a:rPr lang="ar-EG" sz="4800" b="1" dirty="0"/>
              <a:t> فاكرني مستني أرجع وأتوب</a:t>
            </a:r>
            <a:endParaRPr lang="en-US" sz="4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41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6000" b="1" dirty="0"/>
              <a:t> أحضانك تنتظرني </a:t>
            </a:r>
            <a:endParaRPr lang="en-US" sz="6000" b="1" dirty="0"/>
          </a:p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6000" b="1" dirty="0"/>
              <a:t>قلبك مليان حنان</a:t>
            </a:r>
            <a:br>
              <a:rPr lang="ar-EG" sz="6000" b="1" dirty="0"/>
            </a:br>
            <a:r>
              <a:rPr lang="ar-EG" sz="6000" b="1" dirty="0"/>
              <a:t>وإيديك بتنتشلني </a:t>
            </a:r>
            <a:endParaRPr lang="en-US" sz="6000" b="1" dirty="0"/>
          </a:p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6000" b="1" dirty="0"/>
              <a:t>م الضعف وم الهوان</a:t>
            </a:r>
            <a:endParaRPr lang="en-US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91</Words>
  <Application>Microsoft Office PowerPoint</Application>
  <PresentationFormat>عرض على الشاشة (4:3)</PresentationFormat>
  <Paragraphs>11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110</cp:revision>
  <dcterms:created xsi:type="dcterms:W3CDTF">2021-12-07T14:30:00Z</dcterms:created>
  <dcterms:modified xsi:type="dcterms:W3CDTF">2024-11-25T11:10:16Z</dcterms:modified>
</cp:coreProperties>
</file>