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77" r:id="rId3"/>
    <p:sldId id="274" r:id="rId4"/>
    <p:sldId id="307" r:id="rId5"/>
    <p:sldId id="303" r:id="rId6"/>
    <p:sldId id="306" r:id="rId7"/>
    <p:sldId id="308" r:id="rId8"/>
    <p:sldId id="309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66" d="100"/>
          <a:sy n="66" d="100"/>
        </p:scale>
        <p:origin x="56" y="2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355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SA" altLang="en-US" sz="8000" b="1" dirty="0"/>
              <a:t>يا سائح للق</a:t>
            </a:r>
            <a:r>
              <a:rPr lang="ar-EG" altLang="en-US" sz="8000" b="1" dirty="0"/>
              <a:t>ــ</a:t>
            </a:r>
            <a:r>
              <a:rPr lang="ar-SA" altLang="en-US" sz="8000" b="1" dirty="0" err="1"/>
              <a:t>اء</a:t>
            </a:r>
            <a:r>
              <a:rPr lang="ar-SA" altLang="en-US" sz="8000" b="1" dirty="0"/>
              <a:t> </a:t>
            </a:r>
            <a:r>
              <a:rPr lang="ar-SA" altLang="en-US" sz="8000" b="1" dirty="0" err="1"/>
              <a:t>يس</a:t>
            </a:r>
            <a:r>
              <a:rPr lang="ar-EG" altLang="en-US" sz="8000" b="1" dirty="0"/>
              <a:t>ـ</a:t>
            </a:r>
            <a:r>
              <a:rPr lang="ar-SA" altLang="en-US" sz="8000" b="1" dirty="0"/>
              <a:t>وع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685800"/>
            <a:ext cx="9982199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يا </a:t>
            </a:r>
            <a:r>
              <a:rPr lang="ar-SA" altLang="en-US" sz="6000" b="1" dirty="0" err="1"/>
              <a:t>سائ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ح للق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اء</a:t>
            </a:r>
            <a:r>
              <a:rPr lang="ar-SA" altLang="en-US" sz="6000" b="1" dirty="0"/>
              <a:t> </a:t>
            </a:r>
            <a:r>
              <a:rPr lang="ar-SA" altLang="en-US" sz="6000" b="1" dirty="0" err="1"/>
              <a:t>يس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وع</a:t>
            </a:r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لا يهمك عطش ولا جوع</a:t>
            </a:r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طعام</a:t>
            </a:r>
            <a:r>
              <a:rPr lang="ar-EG" altLang="en-US" sz="6000" b="1" dirty="0"/>
              <a:t>ـــ</a:t>
            </a:r>
            <a:r>
              <a:rPr lang="ar-SA" altLang="en-US" sz="6000" b="1" dirty="0"/>
              <a:t>ك خب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ز الحي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اة</a:t>
            </a:r>
            <a:endParaRPr lang="ar-SA" altLang="en-US" sz="6000" b="1" dirty="0"/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ويرويك م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اء</a:t>
            </a:r>
            <a:r>
              <a:rPr lang="ar-SA" altLang="en-US" sz="6000" b="1" dirty="0"/>
              <a:t> </a:t>
            </a:r>
            <a:r>
              <a:rPr lang="ar-SA" altLang="en-US" sz="6000" b="1" dirty="0" err="1"/>
              <a:t>الينب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وع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918656"/>
            <a:ext cx="830580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 يا سائح اترك ما فات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واسلك </a:t>
            </a:r>
            <a:r>
              <a:rPr lang="ar-SA" altLang="en-US" sz="6000" b="1" dirty="0" err="1"/>
              <a:t>ف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الطريق بثبات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وان كان </a:t>
            </a:r>
            <a:r>
              <a:rPr lang="ar-SA" altLang="en-US" sz="6000" b="1" dirty="0" err="1"/>
              <a:t>ف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الطريق الآمات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أذكر من </a:t>
            </a:r>
            <a:r>
              <a:rPr lang="ar-SA" altLang="en-US" sz="6000" b="1" dirty="0" err="1"/>
              <a:t>ف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حبك مات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endParaRPr lang="ar-SA" altLang="en-US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775186"/>
            <a:ext cx="9982199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يا </a:t>
            </a:r>
            <a:r>
              <a:rPr lang="ar-SA" altLang="en-US" sz="6000" b="1" dirty="0" err="1"/>
              <a:t>سائ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ح </a:t>
            </a:r>
            <a:r>
              <a:rPr lang="ar-SA" altLang="en-US" sz="6000" b="1" dirty="0" err="1"/>
              <a:t>للق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اء</a:t>
            </a:r>
            <a:r>
              <a:rPr lang="ar-SA" altLang="en-US" sz="6000" b="1" dirty="0"/>
              <a:t> يس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وع</a:t>
            </a:r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لا </a:t>
            </a:r>
            <a:r>
              <a:rPr lang="ar-SA" altLang="en-US" sz="6000" b="1" dirty="0" err="1"/>
              <a:t>يهمك</a:t>
            </a:r>
            <a:r>
              <a:rPr lang="ar-SA" altLang="en-US" sz="6000" b="1" dirty="0"/>
              <a:t> عطش ولا جوع</a:t>
            </a:r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طعام</a:t>
            </a:r>
            <a:r>
              <a:rPr lang="ar-EG" altLang="en-US" sz="6000" b="1" dirty="0"/>
              <a:t>ـــ</a:t>
            </a:r>
            <a:r>
              <a:rPr lang="ar-SA" altLang="en-US" sz="6000" b="1" dirty="0"/>
              <a:t>ك خب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ز الحي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اة</a:t>
            </a:r>
            <a:endParaRPr lang="ar-SA" altLang="en-US" sz="6000" b="1" dirty="0"/>
          </a:p>
          <a:p>
            <a:pPr algn="ctr" rtl="1">
              <a:spcBef>
                <a:spcPts val="3000"/>
              </a:spcBef>
            </a:pPr>
            <a:r>
              <a:rPr lang="ar-SA" altLang="en-US" sz="6000" b="1" dirty="0"/>
              <a:t>ويرويك </a:t>
            </a:r>
            <a:r>
              <a:rPr lang="ar-SA" altLang="en-US" sz="6000" b="1" dirty="0" err="1"/>
              <a:t>م</a:t>
            </a:r>
            <a:r>
              <a:rPr lang="ar-EG" altLang="en-US" sz="6000" b="1" dirty="0"/>
              <a:t>ــ</a:t>
            </a:r>
            <a:r>
              <a:rPr lang="ar-SA" altLang="en-US" sz="6000" b="1" dirty="0" err="1"/>
              <a:t>اء</a:t>
            </a:r>
            <a:r>
              <a:rPr lang="ar-SA" altLang="en-US" sz="6000" b="1" dirty="0"/>
              <a:t> </a:t>
            </a:r>
            <a:r>
              <a:rPr lang="ar-SA" altLang="en-US" sz="6000" b="1" dirty="0" err="1"/>
              <a:t>الينب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وع</a:t>
            </a:r>
          </a:p>
        </p:txBody>
      </p:sp>
    </p:spTree>
    <p:extLst>
      <p:ext uri="{BB962C8B-B14F-4D97-AF65-F5344CB8AC3E}">
        <p14:creationId xmlns:p14="http://schemas.microsoft.com/office/powerpoint/2010/main" val="325706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994856"/>
            <a:ext cx="9982199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الب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وق يضرب بعد قليل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بالفرح </a:t>
            </a:r>
            <a:r>
              <a:rPr lang="ar-SA" altLang="en-US" sz="6000" b="1" dirty="0" err="1"/>
              <a:t>وص</a:t>
            </a:r>
            <a:r>
              <a:rPr lang="ar-EG" altLang="en-US" sz="6000" b="1" dirty="0"/>
              <a:t>ـ</a:t>
            </a:r>
            <a:r>
              <a:rPr lang="ar-SA" altLang="en-US" sz="6000" b="1" dirty="0" err="1"/>
              <a:t>وت</a:t>
            </a:r>
            <a:r>
              <a:rPr lang="ar-SA" altLang="en-US" sz="6000" b="1" dirty="0"/>
              <a:t> </a:t>
            </a:r>
            <a:r>
              <a:rPr lang="ar-SA" altLang="en-US" sz="6000" b="1" dirty="0" err="1"/>
              <a:t>التهلي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ل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حفلة عظيمة عل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السحاب 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والسه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ران يلب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س اكلي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ل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endParaRPr lang="ar-SA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491023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869752"/>
            <a:ext cx="8305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 راح </a:t>
            </a:r>
            <a:r>
              <a:rPr lang="ar-SA" altLang="en-US" sz="6000" b="1" dirty="0" err="1"/>
              <a:t>يع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د ل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ك مك</a:t>
            </a:r>
            <a:r>
              <a:rPr lang="ar-EG" altLang="en-US" sz="6000" b="1" dirty="0"/>
              <a:t>ــ</a:t>
            </a:r>
            <a:r>
              <a:rPr lang="ar-SA" altLang="en-US" sz="6000" b="1" dirty="0"/>
              <a:t>ان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مشغول بيك بقاله زمان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ق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لب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ه </a:t>
            </a:r>
            <a:r>
              <a:rPr lang="ar-SA" altLang="en-US" sz="6000" b="1" dirty="0" err="1"/>
              <a:t>متش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وق الي</a:t>
            </a:r>
            <a:r>
              <a:rPr lang="ar-EG" altLang="en-US" sz="6000" b="1" dirty="0"/>
              <a:t>ـ</a:t>
            </a:r>
            <a:r>
              <a:rPr lang="ar-SA" altLang="en-US" sz="6000" b="1" dirty="0"/>
              <a:t>ك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سعدك لو لقاك سهران</a:t>
            </a:r>
            <a:endParaRPr lang="en-US" sz="60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2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793552"/>
            <a:ext cx="8305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 يا وديعة المسيح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يا ساكنة وسط الصخور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لا تخاف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من خطر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حاميك</a:t>
            </a:r>
            <a:r>
              <a:rPr lang="ar-EG" altLang="en-US" sz="6000" b="1" dirty="0"/>
              <a:t>ي</a:t>
            </a:r>
            <a:r>
              <a:rPr lang="ar-SA" altLang="en-US" sz="6000" b="1" dirty="0"/>
              <a:t> صخر الدهور</a:t>
            </a:r>
          </a:p>
        </p:txBody>
      </p:sp>
    </p:spTree>
    <p:extLst>
      <p:ext uri="{BB962C8B-B14F-4D97-AF65-F5344CB8AC3E}">
        <p14:creationId xmlns:p14="http://schemas.microsoft.com/office/powerpoint/2010/main" val="228565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990600"/>
            <a:ext cx="8305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 تخت سليمان انت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حولك ستون جبار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كلهم حاملين سيوف</a:t>
            </a:r>
          </a:p>
          <a:p>
            <a:pPr algn="ctr" rtl="1">
              <a:lnSpc>
                <a:spcPct val="85000"/>
              </a:lnSpc>
              <a:spcBef>
                <a:spcPct val="50000"/>
              </a:spcBef>
            </a:pPr>
            <a:r>
              <a:rPr lang="ar-SA" altLang="en-US" sz="6000" b="1" dirty="0"/>
              <a:t>يحرسونك ليل ونهار</a:t>
            </a:r>
          </a:p>
        </p:txBody>
      </p:sp>
    </p:spTree>
    <p:extLst>
      <p:ext uri="{BB962C8B-B14F-4D97-AF65-F5344CB8AC3E}">
        <p14:creationId xmlns:p14="http://schemas.microsoft.com/office/powerpoint/2010/main" val="3500662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</TotalTime>
  <Words>181</Words>
  <Application>Microsoft Office PowerPoint</Application>
  <PresentationFormat>عرض على الشاشة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155</cp:revision>
  <dcterms:created xsi:type="dcterms:W3CDTF">2021-12-07T14:30:00Z</dcterms:created>
  <dcterms:modified xsi:type="dcterms:W3CDTF">2024-11-25T11:04:02Z</dcterms:modified>
</cp:coreProperties>
</file>