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325" r:id="rId3"/>
    <p:sldId id="335" r:id="rId4"/>
    <p:sldId id="359" r:id="rId5"/>
    <p:sldId id="348" r:id="rId6"/>
    <p:sldId id="360" r:id="rId7"/>
    <p:sldId id="295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7" d="100"/>
          <a:sy n="67" d="100"/>
        </p:scale>
        <p:origin x="44" y="1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 rtl="1">
              <a:lnSpc>
                <a:spcPct val="150000"/>
              </a:lnSpc>
            </a:pPr>
            <a:r>
              <a:rPr lang="ar-EG" sz="8000" b="1"/>
              <a:t>يا سيدي أنا باحبك 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57200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يا سيدي أنا باحبك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أسجد أمام شخصك</a:t>
            </a:r>
            <a:br>
              <a:rPr lang="ar-EG" sz="6000" b="1" dirty="0"/>
            </a:br>
            <a:r>
              <a:rPr lang="ar-EG" sz="6000" b="1" dirty="0"/>
              <a:t>و أقدم لك حياتــي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وعمري تحت أمرك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618490"/>
            <a:ext cx="9220200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  <a:buFont typeface="Wingdings" pitchFamily="2" charset="2"/>
              <a:buNone/>
            </a:pPr>
            <a:r>
              <a:rPr lang="ar-EG" sz="5400" b="1" dirty="0"/>
              <a:t>العبودية معاك حرية</a:t>
            </a:r>
            <a:br>
              <a:rPr lang="ar-EG" sz="5400" b="1" dirty="0"/>
            </a:br>
            <a:r>
              <a:rPr lang="ar-EG" sz="5400" b="1" dirty="0"/>
              <a:t>والحرية من غيرك عبودية</a:t>
            </a:r>
            <a:br>
              <a:rPr lang="ar-EG" sz="5400" b="1" dirty="0"/>
            </a:br>
            <a:r>
              <a:rPr lang="ar-EG" sz="5400" b="1" dirty="0"/>
              <a:t>باتمسك بيك دا أنا روحي فيك</a:t>
            </a:r>
            <a:br>
              <a:rPr lang="ar-EG" sz="5400" b="1" dirty="0"/>
            </a:br>
            <a:r>
              <a:rPr lang="ar-EG" sz="5400" b="1" dirty="0"/>
              <a:t>وأهتف أقول لك يا سيدي باحبك</a:t>
            </a:r>
            <a:endParaRPr lang="en-US" sz="5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يا سيدي أنا باحبك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أسجد أمام شخصك</a:t>
            </a:r>
            <a:br>
              <a:rPr lang="ar-EG" sz="6000" b="1" dirty="0"/>
            </a:br>
            <a:r>
              <a:rPr lang="ar-EG" sz="6000" b="1" dirty="0"/>
              <a:t>و أقدم لك حياتــي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وعمري تحت أمرك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770890"/>
            <a:ext cx="9144000" cy="4944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5400" b="1" dirty="0"/>
              <a:t> لما تقول يا ابني وتنادي علي قلبي</a:t>
            </a:r>
            <a:br>
              <a:rPr lang="ar-EG" sz="5400" b="1" dirty="0"/>
            </a:br>
            <a:r>
              <a:rPr lang="ar-EG" sz="5400" b="1" dirty="0"/>
              <a:t>يفرح بيك وأشعر برضاك علي</a:t>
            </a:r>
            <a:br>
              <a:rPr lang="ar-EG" sz="5400" b="1" dirty="0"/>
            </a:br>
            <a:r>
              <a:rPr lang="ar-EG" sz="5400" b="1" dirty="0"/>
              <a:t>أجـري عليـك و أقبـل إيديـك</a:t>
            </a:r>
            <a:br>
              <a:rPr lang="ar-EG" sz="5400" b="1" dirty="0"/>
            </a:br>
            <a:r>
              <a:rPr lang="ar-EG" sz="5400" b="1" dirty="0"/>
              <a:t>وأغني أقول لك يا سيدي باحبك</a:t>
            </a:r>
            <a:endParaRPr lang="en-US" sz="5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06161"/>
            <a:ext cx="9144000" cy="54612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يا سيدي أنا باحبك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أسجد أمام شخصك</a:t>
            </a:r>
            <a:br>
              <a:rPr lang="ar-EG" sz="6000" b="1" dirty="0"/>
            </a:br>
            <a:r>
              <a:rPr lang="ar-EG" sz="6000" b="1" dirty="0"/>
              <a:t>و أقدم لك حياتــي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وعمري تحت أمرك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1144</TotalTime>
  <Words>99</Words>
  <Application>Microsoft Office PowerPoint</Application>
  <PresentationFormat>عرض على الشاشة (4:3)</PresentationFormat>
  <Paragraphs>13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116</cp:revision>
  <dcterms:created xsi:type="dcterms:W3CDTF">2021-12-07T14:30:00Z</dcterms:created>
  <dcterms:modified xsi:type="dcterms:W3CDTF">2024-11-25T08:21:28Z</dcterms:modified>
</cp:coreProperties>
</file>