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25" r:id="rId3"/>
    <p:sldId id="335" r:id="rId4"/>
    <p:sldId id="359" r:id="rId5"/>
    <p:sldId id="361" r:id="rId6"/>
    <p:sldId id="362" r:id="rId7"/>
    <p:sldId id="348" r:id="rId8"/>
    <p:sldId id="363" r:id="rId9"/>
    <p:sldId id="29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67" d="100"/>
          <a:sy n="67" d="100"/>
        </p:scale>
        <p:origin x="44" y="2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152400"/>
            <a:ext cx="8763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EG" sz="7200" b="1" dirty="0"/>
              <a:t>يا سيدي الغالي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40367"/>
            <a:ext cx="9144000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000" b="1" dirty="0">
                <a:latin typeface="Arial" charset="0"/>
                <a:cs typeface="Arial" charset="0"/>
              </a:rPr>
              <a:t>يا سيدي الغالي </a:t>
            </a:r>
            <a:br>
              <a:rPr lang="ar-EG" sz="6000" b="1" dirty="0">
                <a:latin typeface="Arial" charset="0"/>
                <a:cs typeface="Arial" charset="0"/>
              </a:rPr>
            </a:br>
            <a:r>
              <a:rPr lang="ar-SA" sz="6000" b="1" dirty="0">
                <a:latin typeface="Arial" charset="0"/>
                <a:cs typeface="Arial" charset="0"/>
              </a:rPr>
              <a:t>ي</a:t>
            </a:r>
            <a:r>
              <a:rPr lang="ar-EG" sz="6000" b="1" dirty="0">
                <a:latin typeface="Arial" charset="0"/>
                <a:cs typeface="Arial" charset="0"/>
              </a:rPr>
              <a:t>ـ</a:t>
            </a:r>
            <a:r>
              <a:rPr lang="ar-SA" sz="6000" b="1" dirty="0">
                <a:latin typeface="Arial" charset="0"/>
                <a:cs typeface="Arial" charset="0"/>
              </a:rPr>
              <a:t>ا ك</a:t>
            </a:r>
            <a:r>
              <a:rPr lang="ar-EG" sz="6000" b="1" dirty="0">
                <a:latin typeface="Arial" charset="0"/>
                <a:cs typeface="Arial" charset="0"/>
              </a:rPr>
              <a:t>ـ</a:t>
            </a:r>
            <a:r>
              <a:rPr lang="ar-SA" sz="6000" b="1" dirty="0">
                <a:latin typeface="Arial" charset="0"/>
                <a:cs typeface="Arial" charset="0"/>
              </a:rPr>
              <a:t>ل آم</a:t>
            </a:r>
            <a:r>
              <a:rPr lang="ar-EG" sz="6000" b="1" dirty="0">
                <a:latin typeface="Arial" charset="0"/>
                <a:cs typeface="Arial" charset="0"/>
              </a:rPr>
              <a:t>ـ</a:t>
            </a:r>
            <a:r>
              <a:rPr lang="ar-SA" sz="6000" b="1" dirty="0">
                <a:latin typeface="Arial" charset="0"/>
                <a:cs typeface="Arial" charset="0"/>
              </a:rPr>
              <a:t>ال</a:t>
            </a:r>
            <a:r>
              <a:rPr lang="ar-EG" sz="6000" b="1" dirty="0">
                <a:latin typeface="Arial" charset="0"/>
                <a:cs typeface="Arial" charset="0"/>
              </a:rPr>
              <a:t>ـ</a:t>
            </a:r>
            <a:r>
              <a:rPr lang="ar-SA" sz="6000" b="1" dirty="0">
                <a:latin typeface="Arial" charset="0"/>
                <a:cs typeface="Arial" charset="0"/>
              </a:rPr>
              <a:t>ي</a:t>
            </a:r>
            <a:br>
              <a:rPr lang="ar-EG" sz="6000" b="1" dirty="0">
                <a:latin typeface="Arial" charset="0"/>
                <a:cs typeface="Arial" charset="0"/>
              </a:rPr>
            </a:br>
            <a:r>
              <a:rPr lang="ar-SA" sz="6000" b="1" dirty="0">
                <a:latin typeface="Arial" charset="0"/>
                <a:cs typeface="Arial" charset="0"/>
              </a:rPr>
              <a:t>يا ساكنا عمقي </a:t>
            </a:r>
            <a:br>
              <a:rPr lang="ar-SA" sz="6000" b="1" dirty="0">
                <a:latin typeface="Arial" charset="0"/>
                <a:cs typeface="Arial" charset="0"/>
              </a:rPr>
            </a:br>
            <a:r>
              <a:rPr lang="ar-EG" sz="6000" b="1" dirty="0">
                <a:latin typeface="Arial" charset="0"/>
                <a:cs typeface="Arial" charset="0"/>
              </a:rPr>
              <a:t> </a:t>
            </a:r>
            <a:r>
              <a:rPr lang="ar-SA" sz="6000" b="1" dirty="0">
                <a:latin typeface="Arial" charset="0"/>
                <a:cs typeface="Arial" charset="0"/>
              </a:rPr>
              <a:t>سلامي فيك يكثر</a:t>
            </a:r>
            <a:br>
              <a:rPr lang="ar-SA" sz="6000" b="1" dirty="0">
                <a:latin typeface="Arial" charset="0"/>
                <a:cs typeface="Arial" charset="0"/>
              </a:rPr>
            </a:br>
            <a:endParaRPr lang="ar-EG" sz="6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59004"/>
            <a:ext cx="9220200" cy="4498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Font typeface="Wingdings" pitchFamily="2" charset="2"/>
              <a:buNone/>
            </a:pPr>
            <a:r>
              <a:rPr lang="ar-EG" sz="6600" b="1" dirty="0"/>
              <a:t> </a:t>
            </a:r>
            <a:r>
              <a:rPr lang="ar-SA" sz="6600" b="1" dirty="0"/>
              <a:t>تعلو الحياة بي</a:t>
            </a:r>
            <a:br>
              <a:rPr lang="ar-EG" sz="6600" b="1" dirty="0"/>
            </a:br>
            <a:r>
              <a:rPr lang="ar-SA" sz="6600" b="1" dirty="0"/>
              <a:t> أو ربما تهوي</a:t>
            </a:r>
            <a:br>
              <a:rPr lang="ar-EG" sz="6600" b="1" dirty="0"/>
            </a:br>
            <a:r>
              <a:rPr lang="ar-SA" sz="6600" b="1" dirty="0"/>
              <a:t>لكنك في قلبي لا لا تتأثر</a:t>
            </a:r>
            <a:endParaRPr 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01219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في قلبي كما أنت</a:t>
            </a:r>
          </a:p>
          <a:p>
            <a:pPr algn="ctr" rtl="1"/>
            <a:r>
              <a:rPr lang="ar-EG" sz="6000" b="1" dirty="0"/>
              <a:t> لا يعتريك سيدي تغيير البتة</a:t>
            </a:r>
            <a:br>
              <a:rPr lang="ar-EG" sz="6000" b="1" dirty="0"/>
            </a:br>
            <a:r>
              <a:rPr lang="ar-EG" sz="6000" b="1" dirty="0"/>
              <a:t>في قلبي كما أنت </a:t>
            </a:r>
          </a:p>
          <a:p>
            <a:pPr algn="ctr" rtl="1"/>
            <a:r>
              <a:rPr lang="ar-EG" sz="6000" b="1" dirty="0"/>
              <a:t>رغم السنين أنت لي كنت ولازلت</a:t>
            </a:r>
            <a:br>
              <a:rPr lang="ar-EG" sz="6000" b="1" dirty="0"/>
            </a:br>
            <a:r>
              <a:rPr lang="ar-EG" sz="6000" b="1" dirty="0"/>
              <a:t>في قلبي في قلبي كما أنت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694690"/>
            <a:ext cx="9220200" cy="4944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Font typeface="Wingdings" pitchFamily="2" charset="2"/>
              <a:buNone/>
            </a:pPr>
            <a:r>
              <a:rPr lang="ar-EG" sz="5400" b="1" dirty="0"/>
              <a:t> في دمعة العين وكثرة الشجن</a:t>
            </a:r>
          </a:p>
          <a:p>
            <a:pPr algn="ctr" rtl="1">
              <a:lnSpc>
                <a:spcPct val="150000"/>
              </a:lnSpc>
              <a:buFont typeface="Wingdings" pitchFamily="2" charset="2"/>
              <a:buNone/>
            </a:pPr>
            <a:r>
              <a:rPr lang="ar-EG" sz="5400" b="1" dirty="0"/>
              <a:t> ها تعزياتك تلذذي في داخلي</a:t>
            </a:r>
            <a:br>
              <a:rPr lang="ar-EG" sz="5400" b="1" dirty="0"/>
            </a:br>
            <a:r>
              <a:rPr lang="ar-EG" sz="5400" b="1" dirty="0"/>
              <a:t>في فرحة النفس بالنصر والبأس </a:t>
            </a:r>
          </a:p>
          <a:p>
            <a:pPr algn="ctr" rtl="1">
              <a:lnSpc>
                <a:spcPct val="150000"/>
              </a:lnSpc>
              <a:buFont typeface="Wingdings" pitchFamily="2" charset="2"/>
              <a:buNone/>
            </a:pPr>
            <a:r>
              <a:rPr lang="ar-EG" sz="5400" b="1" dirty="0"/>
              <a:t>أراك ناصري ونصري أنت الكل لي</a:t>
            </a:r>
            <a:endParaRPr lang="en-US" sz="5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7544"/>
            <a:ext cx="9144000" cy="6170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في قلبي كما أنت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/>
              <a:t> لا يعتريك سيدي تغيير البتة</a:t>
            </a:r>
            <a:br>
              <a:rPr lang="ar-EG" sz="5400" b="1" dirty="0"/>
            </a:br>
            <a:r>
              <a:rPr lang="ar-EG" sz="5400" b="1" dirty="0"/>
              <a:t>في قلبي كما أنت 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/>
              <a:t>رغم السنين أنت لي كنت ولازلت</a:t>
            </a:r>
            <a:br>
              <a:rPr lang="ar-EG" sz="5400" b="1" dirty="0"/>
            </a:br>
            <a:r>
              <a:rPr lang="ar-EG" sz="5400" b="1" dirty="0"/>
              <a:t>في قلبي في قلبي كما أنت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18490"/>
            <a:ext cx="9144000" cy="4944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فـي كـل ايامـي سيبقـى ســلامــي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/>
              <a:t> مؤسساً في الصخر فيك أنت سيدي</a:t>
            </a:r>
            <a:br>
              <a:rPr lang="ar-EG" sz="5400" b="1" dirty="0"/>
            </a:br>
            <a:r>
              <a:rPr lang="ar-EG" sz="5400" b="1" dirty="0"/>
              <a:t>في غمر أطراحى أو جمع أفراحي 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/>
              <a:t>ستبقى ثابتاً في قلبي حبي سندي</a:t>
            </a:r>
            <a:endParaRPr lang="en-US" sz="5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7544"/>
            <a:ext cx="9144000" cy="6170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في قلبي كما أنت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/>
              <a:t> لا يعتريك سيدي تغيير البتة</a:t>
            </a:r>
            <a:br>
              <a:rPr lang="ar-EG" sz="5400" b="1" dirty="0"/>
            </a:br>
            <a:r>
              <a:rPr lang="ar-EG" sz="5400" b="1" dirty="0"/>
              <a:t>في قلبي كما أنت 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/>
              <a:t>رغم السنين أنت لي كنت ولازلت</a:t>
            </a:r>
            <a:br>
              <a:rPr lang="ar-EG" sz="5400" b="1" dirty="0"/>
            </a:br>
            <a:r>
              <a:rPr lang="ar-EG" sz="5400" b="1" dirty="0"/>
              <a:t>في قلبي في قلبي كما أنت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1184</TotalTime>
  <Words>178</Words>
  <Application>Microsoft Office PowerPoint</Application>
  <PresentationFormat>عرض على الشاشة (4:3)</PresentationFormat>
  <Paragraphs>19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118</cp:revision>
  <dcterms:created xsi:type="dcterms:W3CDTF">2021-12-07T14:30:00Z</dcterms:created>
  <dcterms:modified xsi:type="dcterms:W3CDTF">2024-11-25T10:46:58Z</dcterms:modified>
</cp:coreProperties>
</file>