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46" r:id="rId3"/>
    <p:sldId id="274" r:id="rId4"/>
    <p:sldId id="347" r:id="rId5"/>
    <p:sldId id="348" r:id="rId6"/>
    <p:sldId id="349" r:id="rId7"/>
    <p:sldId id="35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46"/>
            <p14:sldId id="274"/>
            <p14:sldId id="347"/>
            <p14:sldId id="348"/>
            <p14:sldId id="349"/>
            <p14:sldId id="35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3" autoAdjust="0"/>
    <p:restoredTop sz="94660"/>
  </p:normalViewPr>
  <p:slideViewPr>
    <p:cSldViewPr>
      <p:cViewPr varScale="1">
        <p:scale>
          <a:sx n="66" d="100"/>
          <a:sy n="66" d="100"/>
        </p:scale>
        <p:origin x="40" y="2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3089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تـرنيــمة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latin typeface="Arial" charset="0"/>
              </a:rPr>
              <a:t>يا شعوب الأرض هيا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6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ar-EG" sz="6600" dirty="0"/>
          </a:p>
        </p:txBody>
      </p:sp>
      <p:sp>
        <p:nvSpPr>
          <p:cNvPr id="4" name="Rectangle 3"/>
          <p:cNvSpPr/>
          <p:nvPr/>
        </p:nvSpPr>
        <p:spPr>
          <a:xfrm>
            <a:off x="0" y="387489"/>
            <a:ext cx="91440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5400" b="1" dirty="0">
                <a:latin typeface="Arial" charset="0"/>
              </a:rPr>
              <a:t>1-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يا شعوب الارض هيا 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اعلنوا الحق </a:t>
            </a:r>
            <a:r>
              <a:rPr lang="ar-EG" sz="6600" b="1" dirty="0" err="1">
                <a:latin typeface="Arial" charset="0"/>
              </a:rPr>
              <a:t>الجليا</a:t>
            </a:r>
            <a:endParaRPr lang="ar-EG" sz="6600" b="1" dirty="0">
              <a:latin typeface="Arial" charset="0"/>
            </a:endParaRP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وارفعوا الصوت </a:t>
            </a:r>
            <a:r>
              <a:rPr lang="ar-EG" sz="6600" b="1" dirty="0" err="1">
                <a:latin typeface="Arial" charset="0"/>
              </a:rPr>
              <a:t>الشجيا</a:t>
            </a:r>
            <a:r>
              <a:rPr lang="ar-EG" sz="6600" b="1" dirty="0"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قام ربنا المسيح</a:t>
            </a:r>
            <a:endParaRPr lang="en-US" sz="66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77419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latin typeface="Arial" charset="0"/>
              </a:rPr>
              <a:t>قام ربنا المسيح </a:t>
            </a:r>
            <a:r>
              <a:rPr lang="ar-EG" sz="6000" b="1" dirty="0" err="1">
                <a:latin typeface="Arial" charset="0"/>
              </a:rPr>
              <a:t>هللويا</a:t>
            </a:r>
            <a:r>
              <a:rPr lang="ar-EG" sz="6000" b="1" dirty="0"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فارفعوا صوت المديح </a:t>
            </a:r>
            <a:r>
              <a:rPr lang="ar-EG" sz="6000" b="1" dirty="0" err="1">
                <a:latin typeface="Arial" charset="0"/>
              </a:rPr>
              <a:t>هللويا</a:t>
            </a:r>
            <a:r>
              <a:rPr lang="ar-EG" sz="6000" b="1" dirty="0"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قام فادينا الحبيب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فذكره يطيب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وحبه عجيب مجدوه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6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ar-EG" sz="6600" dirty="0"/>
          </a:p>
        </p:txBody>
      </p:sp>
      <p:sp>
        <p:nvSpPr>
          <p:cNvPr id="4" name="Rectangle 3"/>
          <p:cNvSpPr/>
          <p:nvPr/>
        </p:nvSpPr>
        <p:spPr>
          <a:xfrm>
            <a:off x="0" y="500420"/>
            <a:ext cx="91440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5400" b="1" dirty="0">
                <a:latin typeface="Arial" charset="0"/>
              </a:rPr>
              <a:t>2-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قام حقا ويقينا 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قام فادي </a:t>
            </a:r>
            <a:r>
              <a:rPr lang="ar-EG" sz="6600" b="1" dirty="0" err="1">
                <a:latin typeface="Arial" charset="0"/>
              </a:rPr>
              <a:t>العالمينا</a:t>
            </a:r>
            <a:endParaRPr lang="ar-EG" sz="6600" b="1" dirty="0">
              <a:latin typeface="Arial" charset="0"/>
            </a:endParaRP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بانتصار الحب فينا 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عظموا الرب المسيح</a:t>
            </a:r>
            <a:endParaRPr lang="en-US" sz="66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47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53619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latin typeface="Arial" charset="0"/>
              </a:rPr>
              <a:t>قام ربنا المجيد </a:t>
            </a:r>
            <a:r>
              <a:rPr lang="ar-EG" sz="6000" b="1" dirty="0" err="1">
                <a:latin typeface="Arial" charset="0"/>
              </a:rPr>
              <a:t>هللويا</a:t>
            </a:r>
            <a:r>
              <a:rPr lang="ar-EG" sz="6000" b="1" dirty="0"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ذكره احلى نشيد </a:t>
            </a:r>
            <a:r>
              <a:rPr lang="ar-EG" sz="6000" b="1" dirty="0" err="1">
                <a:latin typeface="Arial" charset="0"/>
              </a:rPr>
              <a:t>هللويا</a:t>
            </a:r>
            <a:r>
              <a:rPr lang="ar-EG" sz="6000" b="1" dirty="0"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قام حقا وانتصر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والموت قد قهر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ففاز بالظفر عظموه</a:t>
            </a:r>
          </a:p>
        </p:txBody>
      </p:sp>
    </p:spTree>
    <p:extLst>
      <p:ext uri="{BB962C8B-B14F-4D97-AF65-F5344CB8AC3E}">
        <p14:creationId xmlns:p14="http://schemas.microsoft.com/office/powerpoint/2010/main" val="2164189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62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ar-EG" sz="6600" dirty="0"/>
          </a:p>
        </p:txBody>
      </p:sp>
      <p:sp>
        <p:nvSpPr>
          <p:cNvPr id="4" name="Rectangle 3"/>
          <p:cNvSpPr/>
          <p:nvPr/>
        </p:nvSpPr>
        <p:spPr>
          <a:xfrm>
            <a:off x="0" y="500420"/>
            <a:ext cx="91440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5400" b="1" dirty="0">
                <a:latin typeface="Arial" charset="0"/>
              </a:rPr>
              <a:t>3-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هيا للراعي الوديع 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هيا للحصن المنيع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هيا للرب الشفيع </a:t>
            </a:r>
          </a:p>
          <a:p>
            <a:pPr algn="ctr">
              <a:defRPr/>
            </a:pPr>
            <a:r>
              <a:rPr lang="ar-EG" sz="6600" b="1" dirty="0">
                <a:latin typeface="Arial" charset="0"/>
              </a:rPr>
              <a:t>واحمدوا الرب المسيح</a:t>
            </a:r>
            <a:endParaRPr lang="en-US" sz="66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539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14400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latin typeface="Arial" charset="0"/>
              </a:rPr>
              <a:t>قام ربنا الاله </a:t>
            </a:r>
            <a:r>
              <a:rPr lang="ar-EG" sz="6000" b="1" dirty="0" err="1">
                <a:latin typeface="Arial" charset="0"/>
              </a:rPr>
              <a:t>هللويا</a:t>
            </a:r>
            <a:r>
              <a:rPr lang="ar-EG" sz="6000" b="1" dirty="0"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قام كي يعطي الحياه </a:t>
            </a:r>
            <a:r>
              <a:rPr lang="ar-EG" sz="6000" b="1" dirty="0" err="1">
                <a:latin typeface="Arial" charset="0"/>
              </a:rPr>
              <a:t>هللويا</a:t>
            </a:r>
            <a:r>
              <a:rPr lang="ar-EG" sz="6000" b="1" dirty="0"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قام تمم الخلاص 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وقد محا القصاص</a:t>
            </a:r>
          </a:p>
          <a:p>
            <a:pPr algn="ctr">
              <a:defRPr/>
            </a:pPr>
            <a:r>
              <a:rPr lang="ar-EG" sz="6000" b="1" dirty="0">
                <a:latin typeface="Arial" charset="0"/>
              </a:rPr>
              <a:t>حصن لنا مناص حمدوه</a:t>
            </a:r>
          </a:p>
          <a:p>
            <a:pPr algn="ctr">
              <a:defRPr/>
            </a:pPr>
            <a:endParaRPr lang="ar-EG" sz="60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590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1753</TotalTime>
  <Words>97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196</cp:revision>
  <dcterms:created xsi:type="dcterms:W3CDTF">2021-12-07T14:30:00Z</dcterms:created>
  <dcterms:modified xsi:type="dcterms:W3CDTF">2024-11-25T08:11:14Z</dcterms:modified>
</cp:coreProperties>
</file>