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68" y="2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يَا صَاحِبَ القَلْبَ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0368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6000" b="1" dirty="0"/>
              <a:t>يَا صَاحِبَ القَلْبَ الَّذِي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قَدْ ذَابَ قَلْبِي فِي حَلاه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يَا </a:t>
            </a:r>
            <a:r>
              <a:rPr lang="ar-SA" sz="6000" b="1" dirty="0" err="1"/>
              <a:t>مبريء</a:t>
            </a:r>
            <a:r>
              <a:rPr lang="ar-SA" sz="6000" b="1" dirty="0"/>
              <a:t> النَّفْسَ إِذَا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أعيَتْ وليسَ من نَجاة</a:t>
            </a:r>
            <a:endParaRPr lang="en-US" sz="6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0368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يا ربُّ إنّي مُتعَبٌ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نفْسِي وروحي فِي تَياه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أُعْبُرْ إِلَيَّ حَانِيًا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فَالعَوْنُ عِنْدَكَ </a:t>
            </a:r>
            <a:r>
              <a:rPr lang="ar-SA" sz="6000" b="1" dirty="0" err="1"/>
              <a:t>مرتجاه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أَنَّاتُ قَلْبٍ مُتعَبٍ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ضَعفٌ وَصَرْخَاتٌ وَآه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من غَيْرُكَ يشفي العليلَ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وَتَعْصِبُ الجُرحَ يداه</a:t>
            </a:r>
            <a:endParaRPr lang="en-US" sz="6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36568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أَجِرني يَا رَبَّ الفِدَى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فَالضِّيقُ قَدْ جاز مداه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وَالفِكْرُ زادَ سُقمهُ.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وَاللَّيْلُ قَدْ حَلَّ سُدَاه</a:t>
            </a:r>
            <a:endParaRPr lang="en-US" sz="6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فَالرُّوحُ تَشْكُو مِنْ عَنَاءٍ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والقلبُ قَدْ ضلَ وَتَاه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لَيْسَ مُجِيرٌ غيركَ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يَسْمَعُ دَعَائي مَنْ سَمَاه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200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لَكِنَّي حَتْمًا أَرْتَجِي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شَمَّساً سَتُشَرِّقُ </a:t>
            </a:r>
            <a:r>
              <a:rPr lang="ar-SA" sz="6000" b="1" dirty="0" err="1"/>
              <a:t>بضياه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وَإِنْ تَوَانَتْ انتَظِر</a:t>
            </a:r>
            <a:endParaRPr lang="en-US" sz="6000" dirty="0"/>
          </a:p>
          <a:p>
            <a:pPr algn="ctr" rtl="1">
              <a:lnSpc>
                <a:spcPct val="150000"/>
              </a:lnSpc>
            </a:pPr>
            <a:r>
              <a:rPr lang="ar-SA" sz="6000" b="1" dirty="0"/>
              <a:t>فَالخَيْرُ آتٍ مَنْ عُلاه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2108</TotalTime>
  <Words>92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321</cp:revision>
  <dcterms:created xsi:type="dcterms:W3CDTF">2021-12-07T14:30:00Z</dcterms:created>
  <dcterms:modified xsi:type="dcterms:W3CDTF">2024-11-25T08:09:32Z</dcterms:modified>
</cp:coreProperties>
</file>