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5" r:id="rId2"/>
    <p:sldId id="325" r:id="rId3"/>
    <p:sldId id="335" r:id="rId4"/>
    <p:sldId id="324" r:id="rId5"/>
    <p:sldId id="336" r:id="rId6"/>
    <p:sldId id="295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4660"/>
  </p:normalViewPr>
  <p:slideViewPr>
    <p:cSldViewPr>
      <p:cViewPr varScale="1">
        <p:scale>
          <a:sx n="67" d="100"/>
          <a:sy n="67" d="100"/>
        </p:scale>
        <p:origin x="72" y="24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11/25/2024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ترنيمة</a:t>
            </a:r>
          </a:p>
          <a:p>
            <a:pPr algn="ctr" rtl="1">
              <a:lnSpc>
                <a:spcPct val="200000"/>
              </a:lnSpc>
            </a:pPr>
            <a:r>
              <a:rPr lang="ar-EG" sz="7200" b="1" kern="10" dirty="0">
                <a:ln w="9525">
                  <a:noFill/>
                  <a:round/>
                  <a:headEnd/>
                  <a:tailEnd/>
                </a:ln>
                <a:latin typeface="Arial Black"/>
              </a:rPr>
              <a:t>يا طفل السماء</a:t>
            </a:r>
            <a:endParaRPr lang="en-US" sz="7200" b="1" kern="10" dirty="0">
              <a:ln w="9525">
                <a:noFill/>
                <a:round/>
                <a:headEnd/>
                <a:tailEnd/>
              </a:ln>
              <a:latin typeface="Arial Black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844689"/>
            <a:ext cx="9144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kern="10" dirty="0">
                <a:ln w="9525">
                  <a:noFill/>
                  <a:round/>
                  <a:headEnd/>
                  <a:tailEnd/>
                </a:ln>
                <a:latin typeface="Arial Black"/>
              </a:rPr>
              <a:t>يا طفل السماء </a:t>
            </a:r>
          </a:p>
          <a:p>
            <a:pPr algn="ctr" rtl="1"/>
            <a:r>
              <a:rPr lang="ar-EG" sz="7200" b="1" kern="10" dirty="0">
                <a:ln w="9525">
                  <a:noFill/>
                  <a:round/>
                  <a:headEnd/>
                  <a:tailEnd/>
                </a:ln>
                <a:latin typeface="Arial Black"/>
              </a:rPr>
              <a:t>يسوع المسيح </a:t>
            </a:r>
            <a:endParaRPr lang="en-US" sz="7200" b="1" kern="10" dirty="0">
              <a:ln w="9525">
                <a:noFill/>
                <a:round/>
                <a:headEnd/>
                <a:tailEnd/>
              </a:ln>
              <a:latin typeface="Arial Black"/>
            </a:endParaRPr>
          </a:p>
          <a:p>
            <a:pPr algn="ctr" rtl="1"/>
            <a:r>
              <a:rPr lang="ar-EG" sz="7200" b="1" kern="10" dirty="0">
                <a:ln w="9525">
                  <a:noFill/>
                  <a:round/>
                  <a:headEnd/>
                  <a:tailEnd/>
                </a:ln>
                <a:latin typeface="Arial Black"/>
              </a:rPr>
              <a:t>لاسمك يليق </a:t>
            </a:r>
          </a:p>
          <a:p>
            <a:pPr algn="ctr" rtl="1"/>
            <a:r>
              <a:rPr lang="ar-EG" sz="7200" b="1" kern="10" dirty="0">
                <a:ln w="9525">
                  <a:noFill/>
                  <a:round/>
                  <a:headEnd/>
                  <a:tailEnd/>
                </a:ln>
                <a:latin typeface="Arial Black"/>
              </a:rPr>
              <a:t>كل تمجيد وتسبيح</a:t>
            </a:r>
            <a:endParaRPr lang="en-US" sz="7200" b="1" kern="10" dirty="0">
              <a:ln w="9525">
                <a:noFill/>
                <a:round/>
                <a:headEnd/>
                <a:tailEnd/>
              </a:ln>
              <a:latin typeface="Arial Black"/>
            </a:endParaRPr>
          </a:p>
          <a:p>
            <a:pPr algn="ctr" rtl="1"/>
            <a:endParaRPr lang="en-US" sz="7200" b="1" kern="10" dirty="0">
              <a:ln w="9525">
                <a:noFill/>
                <a:round/>
                <a:headEnd/>
                <a:tailEnd/>
              </a:ln>
              <a:latin typeface="Arial Black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692289"/>
            <a:ext cx="9144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 </a:t>
            </a:r>
            <a:r>
              <a:rPr lang="ar-SA" sz="7200" b="1" dirty="0"/>
              <a:t>ليتك يا</a:t>
            </a:r>
            <a:r>
              <a:rPr lang="ar-EG" sz="7200" b="1" dirty="0"/>
              <a:t> </a:t>
            </a:r>
            <a:r>
              <a:rPr lang="ar-SA" sz="7200" b="1" dirty="0"/>
              <a:t>رب </a:t>
            </a:r>
            <a:endParaRPr lang="ar-EG" sz="7200" b="1" dirty="0"/>
          </a:p>
          <a:p>
            <a:pPr algn="ctr"/>
            <a:r>
              <a:rPr lang="ar-SA" sz="7200" b="1" dirty="0"/>
              <a:t>ما تسكن قلبي</a:t>
            </a:r>
            <a:endParaRPr lang="en-US" sz="7200" b="1" dirty="0"/>
          </a:p>
          <a:p>
            <a:pPr algn="ctr"/>
            <a:r>
              <a:rPr lang="ar-EG" sz="7200" b="1" kern="10" dirty="0">
                <a:ln w="9525">
                  <a:noFill/>
                  <a:round/>
                  <a:headEnd/>
                  <a:tailEnd/>
                </a:ln>
                <a:latin typeface="Arial Black"/>
              </a:rPr>
              <a:t>تنزع عني </a:t>
            </a:r>
          </a:p>
          <a:p>
            <a:pPr algn="ctr"/>
            <a:r>
              <a:rPr lang="ar-EG" sz="7200" b="1" kern="10" dirty="0">
                <a:ln w="9525">
                  <a:noFill/>
                  <a:round/>
                  <a:headEnd/>
                  <a:tailEnd/>
                </a:ln>
                <a:latin typeface="Arial Black"/>
              </a:rPr>
              <a:t>الآثام تمنحني السلام</a:t>
            </a:r>
            <a:endParaRPr lang="en-US" sz="7200" b="1" kern="10" dirty="0">
              <a:ln w="9525">
                <a:noFill/>
                <a:round/>
                <a:headEnd/>
                <a:tailEnd/>
              </a:ln>
              <a:latin typeface="Arial Black"/>
            </a:endParaRPr>
          </a:p>
          <a:p>
            <a:pPr algn="ctr"/>
            <a:endParaRPr lang="en-US" sz="72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1102816"/>
            <a:ext cx="91440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6600" b="1" dirty="0"/>
              <a:t>إن هذا الآله العظيم </a:t>
            </a:r>
            <a:endParaRPr lang="ar-EG" sz="6600" b="1" dirty="0"/>
          </a:p>
          <a:p>
            <a:pPr algn="ctr"/>
            <a:r>
              <a:rPr lang="ar-SA" sz="6600" b="1" dirty="0"/>
              <a:t>المتجسد ليس هو إلها يوجد</a:t>
            </a:r>
            <a:br>
              <a:rPr lang="ar-SA" sz="6600" b="1" dirty="0"/>
            </a:br>
            <a:r>
              <a:rPr lang="ar-SA" sz="6600" b="1" dirty="0"/>
              <a:t>في عرش عال ولكنه</a:t>
            </a:r>
            <a:endParaRPr lang="ar-EG" sz="6600" b="1" dirty="0"/>
          </a:p>
          <a:p>
            <a:pPr algn="ctr"/>
            <a:r>
              <a:rPr lang="ar-SA" sz="6600" b="1" dirty="0"/>
              <a:t>ه</a:t>
            </a:r>
            <a:r>
              <a:rPr lang="ar-EG" sz="6600" b="1" dirty="0"/>
              <a:t>ـ</a:t>
            </a:r>
            <a:r>
              <a:rPr lang="ar-SA" sz="6600" b="1" dirty="0"/>
              <a:t>و المسي</a:t>
            </a:r>
            <a:r>
              <a:rPr lang="ar-EG" sz="6600" b="1" dirty="0"/>
              <a:t>ـ</a:t>
            </a:r>
            <a:r>
              <a:rPr lang="ar-SA" sz="6600" b="1" dirty="0"/>
              <a:t>ح مليك</a:t>
            </a:r>
            <a:r>
              <a:rPr lang="ar-EG" sz="6600" b="1" dirty="0"/>
              <a:t>ـي</a:t>
            </a:r>
            <a:endParaRPr lang="en-US" sz="66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733485"/>
            <a:ext cx="914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7200" b="1" dirty="0"/>
              <a:t>المحب والصديق</a:t>
            </a:r>
            <a:br>
              <a:rPr lang="ar-SA" sz="7200" b="1" dirty="0"/>
            </a:br>
            <a:r>
              <a:rPr lang="ar-SA" sz="7200" b="1" dirty="0"/>
              <a:t>الألصق من الأخ </a:t>
            </a:r>
            <a:endParaRPr lang="ar-EG" sz="7200" b="1" dirty="0"/>
          </a:p>
          <a:p>
            <a:pPr algn="ctr"/>
            <a:r>
              <a:rPr lang="ar-SA" sz="7200" b="1" dirty="0"/>
              <a:t>فهو أيضا م</a:t>
            </a:r>
            <a:r>
              <a:rPr lang="ar-EG" sz="7200" b="1" dirty="0"/>
              <a:t>ـ</a:t>
            </a:r>
            <a:r>
              <a:rPr lang="ar-SA" sz="7200" b="1" dirty="0"/>
              <a:t>لك الملوك </a:t>
            </a:r>
            <a:endParaRPr lang="ar-EG" sz="7200" b="1" dirty="0"/>
          </a:p>
          <a:p>
            <a:pPr algn="ctr"/>
            <a:r>
              <a:rPr lang="ar-SA" sz="7200" b="1" dirty="0"/>
              <a:t>ورب الأرب</a:t>
            </a:r>
            <a:r>
              <a:rPr lang="ar-EG" sz="7200" b="1" dirty="0"/>
              <a:t>ـ</a:t>
            </a:r>
            <a:r>
              <a:rPr lang="ar-SA" sz="7200" b="1" dirty="0"/>
              <a:t>اب</a:t>
            </a:r>
            <a:endParaRPr lang="en-US" sz="72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917</TotalTime>
  <Words>64</Words>
  <Application>Microsoft Office PowerPoint</Application>
  <PresentationFormat>عرض على الشاشة (4:3)</PresentationFormat>
  <Paragraphs>16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10" baseType="lpstr">
      <vt:lpstr>Arial</vt:lpstr>
      <vt:lpstr>Arial Black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115</cp:revision>
  <dcterms:created xsi:type="dcterms:W3CDTF">2021-12-07T14:30:00Z</dcterms:created>
  <dcterms:modified xsi:type="dcterms:W3CDTF">2024-11-25T08:02:32Z</dcterms:modified>
</cp:coreProperties>
</file>