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548" r:id="rId3"/>
    <p:sldId id="489" r:id="rId4"/>
    <p:sldId id="551" r:id="rId5"/>
    <p:sldId id="566" r:id="rId6"/>
    <p:sldId id="555" r:id="rId7"/>
    <p:sldId id="558" r:id="rId8"/>
    <p:sldId id="567" r:id="rId9"/>
    <p:sldId id="47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71" autoAdjust="0"/>
    <p:restoredTop sz="94660"/>
  </p:normalViewPr>
  <p:slideViewPr>
    <p:cSldViewPr>
      <p:cViewPr varScale="1">
        <p:scale>
          <a:sx n="64" d="100"/>
          <a:sy n="64" d="100"/>
        </p:scale>
        <p:origin x="64" y="3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76200" y="0"/>
            <a:ext cx="9144000" cy="3237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7200" b="1" dirty="0"/>
              <a:t>تـرنيـمـة</a:t>
            </a:r>
          </a:p>
          <a:p>
            <a:pPr algn="ctr">
              <a:lnSpc>
                <a:spcPct val="150000"/>
              </a:lnSpc>
            </a:pPr>
            <a:r>
              <a:rPr lang="ar-JO" sz="7200" b="1" dirty="0"/>
              <a:t>يا قلبي اتعلق بيس</a:t>
            </a:r>
            <a:r>
              <a:rPr lang="ar-EG" sz="7200" b="1" dirty="0"/>
              <a:t>ـ</a:t>
            </a:r>
            <a:r>
              <a:rPr lang="ar-JO" sz="7200" b="1" dirty="0"/>
              <a:t>وع</a:t>
            </a:r>
            <a:endParaRPr lang="en-US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21748"/>
            <a:ext cx="100584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JO" sz="6600" b="1" dirty="0">
                <a:solidFill>
                  <a:srgbClr val="003300"/>
                </a:solidFill>
              </a:rPr>
              <a:t>يا قلبي اتعلق بيسوع</a:t>
            </a:r>
            <a:br>
              <a:rPr lang="ar-JO" sz="6600" b="1" dirty="0">
                <a:solidFill>
                  <a:srgbClr val="003300"/>
                </a:solidFill>
              </a:rPr>
            </a:br>
            <a:r>
              <a:rPr lang="ar-JO" sz="6600" b="1" dirty="0">
                <a:solidFill>
                  <a:srgbClr val="003300"/>
                </a:solidFill>
              </a:rPr>
              <a:t>اللي عم</a:t>
            </a:r>
            <a:r>
              <a:rPr lang="ar-EG" sz="6600" b="1" dirty="0">
                <a:solidFill>
                  <a:srgbClr val="003300"/>
                </a:solidFill>
              </a:rPr>
              <a:t>ـ</a:t>
            </a:r>
            <a:r>
              <a:rPr lang="ar-JO" sz="6600" b="1" dirty="0">
                <a:solidFill>
                  <a:srgbClr val="003300"/>
                </a:solidFill>
              </a:rPr>
              <a:t>ره ما بيتغيّ</a:t>
            </a:r>
            <a:r>
              <a:rPr lang="ar-EG" sz="6600" b="1" dirty="0">
                <a:solidFill>
                  <a:srgbClr val="003300"/>
                </a:solidFill>
              </a:rPr>
              <a:t>ـ</a:t>
            </a:r>
            <a:r>
              <a:rPr lang="ar-JO" sz="6600" b="1" dirty="0">
                <a:solidFill>
                  <a:srgbClr val="003300"/>
                </a:solidFill>
              </a:rPr>
              <a:t>ر</a:t>
            </a:r>
            <a:br>
              <a:rPr lang="ar-JO" sz="6600" b="1" dirty="0">
                <a:solidFill>
                  <a:srgbClr val="003300"/>
                </a:solidFill>
              </a:rPr>
            </a:br>
            <a:r>
              <a:rPr lang="ar-JO" sz="6600" b="1" dirty="0">
                <a:solidFill>
                  <a:srgbClr val="003300"/>
                </a:solidFill>
              </a:rPr>
              <a:t>لو قامت عليك جيوش</a:t>
            </a:r>
            <a:br>
              <a:rPr lang="ar-JO" sz="6600" b="1" dirty="0">
                <a:solidFill>
                  <a:srgbClr val="003300"/>
                </a:solidFill>
              </a:rPr>
            </a:br>
            <a:r>
              <a:rPr lang="ar-JO" sz="6600" b="1" dirty="0">
                <a:solidFill>
                  <a:srgbClr val="003300"/>
                </a:solidFill>
              </a:rPr>
              <a:t>ما تخ</a:t>
            </a:r>
            <a:r>
              <a:rPr lang="ar-EG" sz="6600" b="1" dirty="0">
                <a:solidFill>
                  <a:srgbClr val="003300"/>
                </a:solidFill>
              </a:rPr>
              <a:t>ــ</a:t>
            </a:r>
            <a:r>
              <a:rPr lang="ar-JO" sz="6600" b="1" dirty="0">
                <a:solidFill>
                  <a:srgbClr val="003300"/>
                </a:solidFill>
              </a:rPr>
              <a:t>اف و لا تتح</a:t>
            </a:r>
            <a:r>
              <a:rPr lang="ar-EG" sz="6600" b="1" dirty="0">
                <a:solidFill>
                  <a:srgbClr val="003300"/>
                </a:solidFill>
              </a:rPr>
              <a:t>ـ</a:t>
            </a:r>
            <a:r>
              <a:rPr lang="ar-JO" sz="6600" b="1" dirty="0">
                <a:solidFill>
                  <a:srgbClr val="003300"/>
                </a:solidFill>
              </a:rPr>
              <a:t>يّ</a:t>
            </a:r>
            <a:r>
              <a:rPr lang="ar-EG" sz="6600" b="1" dirty="0">
                <a:solidFill>
                  <a:srgbClr val="003300"/>
                </a:solidFill>
              </a:rPr>
              <a:t>ــ</a:t>
            </a:r>
            <a:r>
              <a:rPr lang="ar-JO" sz="6600" b="1" dirty="0">
                <a:solidFill>
                  <a:srgbClr val="003300"/>
                </a:solidFill>
              </a:rPr>
              <a:t>ر</a:t>
            </a:r>
            <a:endParaRPr lang="ar-EG" sz="6600" b="1" dirty="0">
              <a:solidFill>
                <a:srgbClr val="003300"/>
              </a:solidFill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73710"/>
            <a:ext cx="100584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JO" sz="6600" b="1" dirty="0"/>
              <a:t>أنا غالب راسي مرفوع</a:t>
            </a:r>
            <a:br>
              <a:rPr lang="ar-JO" sz="6600" b="1" dirty="0"/>
            </a:br>
            <a:r>
              <a:rPr lang="ar-JO" sz="6600" b="1" dirty="0"/>
              <a:t>ماش</a:t>
            </a:r>
            <a:r>
              <a:rPr lang="ar-EG" sz="6600" b="1" dirty="0"/>
              <a:t>ـ</a:t>
            </a:r>
            <a:r>
              <a:rPr lang="ar-JO" sz="6600" b="1" dirty="0"/>
              <a:t>ي إله</a:t>
            </a:r>
            <a:r>
              <a:rPr lang="ar-EG" sz="6600" b="1" dirty="0"/>
              <a:t>ــ</a:t>
            </a:r>
            <a:r>
              <a:rPr lang="ar-JO" sz="6600" b="1" dirty="0"/>
              <a:t>ي قدام</a:t>
            </a:r>
            <a:r>
              <a:rPr lang="ar-EG" sz="6600" b="1" dirty="0"/>
              <a:t>ــ</a:t>
            </a:r>
            <a:r>
              <a:rPr lang="ar-JO" sz="6600" b="1" dirty="0"/>
              <a:t>ي</a:t>
            </a:r>
            <a:br>
              <a:rPr lang="ar-JO" sz="6600" b="1" dirty="0"/>
            </a:br>
            <a:r>
              <a:rPr lang="ar-JO" sz="6600" b="1" dirty="0"/>
              <a:t>لما شرّف قلبي يسوع</a:t>
            </a:r>
            <a:br>
              <a:rPr lang="ar-JO" sz="6600" b="1" dirty="0"/>
            </a:br>
            <a:r>
              <a:rPr lang="ar-JO" sz="6600" b="1" dirty="0"/>
              <a:t>حلّى عم</a:t>
            </a:r>
            <a:r>
              <a:rPr lang="ar-EG" sz="6600" b="1" dirty="0"/>
              <a:t>ـ</a:t>
            </a:r>
            <a:r>
              <a:rPr lang="ar-JO" sz="6600" b="1" dirty="0"/>
              <a:t>ري و </a:t>
            </a:r>
            <a:r>
              <a:rPr lang="ar-EG" sz="6600" b="1" dirty="0"/>
              <a:t>أ</a:t>
            </a:r>
            <a:r>
              <a:rPr lang="ar-JO" sz="6600" b="1" dirty="0"/>
              <a:t>يام</a:t>
            </a:r>
            <a:r>
              <a:rPr lang="ar-EG" sz="6600" b="1" dirty="0"/>
              <a:t>ـ</a:t>
            </a:r>
            <a:r>
              <a:rPr lang="ar-JO" sz="6600" b="1" dirty="0"/>
              <a:t>ي</a:t>
            </a:r>
            <a:endParaRPr 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-110907"/>
            <a:ext cx="10058400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JO" sz="7200" b="1" dirty="0"/>
              <a:t>لا تشمت يا عدوّي فيّ</a:t>
            </a:r>
            <a:br>
              <a:rPr lang="ar-JO" sz="7200" b="1" dirty="0"/>
            </a:br>
            <a:r>
              <a:rPr lang="ar-JO" sz="7200" b="1" dirty="0"/>
              <a:t>لو بتزيد الحرب عليّ</a:t>
            </a:r>
            <a:br>
              <a:rPr lang="ar-JO" sz="7200" b="1" dirty="0"/>
            </a:br>
            <a:r>
              <a:rPr lang="ar-JO" sz="7200" b="1" dirty="0"/>
              <a:t>إله</a:t>
            </a:r>
            <a:r>
              <a:rPr lang="ar-EG" sz="7200" b="1" dirty="0"/>
              <a:t>ـ</a:t>
            </a:r>
            <a:r>
              <a:rPr lang="ar-JO" sz="7200" b="1" dirty="0"/>
              <a:t>ي س</a:t>
            </a:r>
            <a:r>
              <a:rPr lang="ar-EG" sz="7200" b="1" dirty="0"/>
              <a:t>ـ</a:t>
            </a:r>
            <a:r>
              <a:rPr lang="ar-JO" sz="7200" b="1" dirty="0"/>
              <a:t>يّ</a:t>
            </a:r>
            <a:r>
              <a:rPr lang="ar-EG" sz="7200" b="1" dirty="0"/>
              <a:t>ـ</a:t>
            </a:r>
            <a:r>
              <a:rPr lang="ar-JO" sz="7200" b="1" dirty="0"/>
              <a:t>ج ح</a:t>
            </a:r>
            <a:r>
              <a:rPr lang="ar-EG" sz="7200" b="1" dirty="0"/>
              <a:t>ــ</a:t>
            </a:r>
            <a:r>
              <a:rPr lang="ar-JO" sz="7200" b="1" dirty="0"/>
              <a:t>ول</a:t>
            </a:r>
            <a:r>
              <a:rPr lang="ar-EG" sz="7200" b="1" dirty="0"/>
              <a:t>ـــ</a:t>
            </a:r>
            <a:r>
              <a:rPr lang="ar-JO" sz="7200" b="1" dirty="0"/>
              <a:t>يّ</a:t>
            </a:r>
            <a:br>
              <a:rPr lang="ar-JO" sz="7200" b="1" dirty="0"/>
            </a:br>
            <a:r>
              <a:rPr lang="ar-JO" sz="7200" b="1" dirty="0"/>
              <a:t>بال</a:t>
            </a:r>
            <a:r>
              <a:rPr lang="ar-EG" sz="7200" b="1" dirty="0"/>
              <a:t>ــ</a:t>
            </a:r>
            <a:r>
              <a:rPr lang="ar-JO" sz="7200" b="1" dirty="0"/>
              <a:t>دم علي</a:t>
            </a:r>
            <a:r>
              <a:rPr lang="ar-EG" sz="7200" b="1" dirty="0"/>
              <a:t>ــ</a:t>
            </a:r>
            <a:r>
              <a:rPr lang="ar-JO" sz="7200" b="1" dirty="0"/>
              <a:t>ك بيق</a:t>
            </a:r>
            <a:r>
              <a:rPr lang="ar-EG" sz="7200" b="1" dirty="0"/>
              <a:t>ـــ</a:t>
            </a:r>
            <a:r>
              <a:rPr lang="ar-JO" sz="7200" b="1" dirty="0"/>
              <a:t>در</a:t>
            </a:r>
            <a:endParaRPr lang="en-US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21748"/>
            <a:ext cx="100584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JO" sz="6600" b="1" dirty="0">
                <a:solidFill>
                  <a:srgbClr val="003300"/>
                </a:solidFill>
              </a:rPr>
              <a:t>يا قلبي اتعلق بيسوع</a:t>
            </a:r>
            <a:br>
              <a:rPr lang="ar-JO" sz="6600" b="1" dirty="0">
                <a:solidFill>
                  <a:srgbClr val="003300"/>
                </a:solidFill>
              </a:rPr>
            </a:br>
            <a:r>
              <a:rPr lang="ar-JO" sz="6600" b="1" dirty="0">
                <a:solidFill>
                  <a:srgbClr val="003300"/>
                </a:solidFill>
              </a:rPr>
              <a:t>اللي عم</a:t>
            </a:r>
            <a:r>
              <a:rPr lang="ar-EG" sz="6600" b="1" dirty="0">
                <a:solidFill>
                  <a:srgbClr val="003300"/>
                </a:solidFill>
              </a:rPr>
              <a:t>ـ</a:t>
            </a:r>
            <a:r>
              <a:rPr lang="ar-JO" sz="6600" b="1" dirty="0">
                <a:solidFill>
                  <a:srgbClr val="003300"/>
                </a:solidFill>
              </a:rPr>
              <a:t>ره ما بيتغيّ</a:t>
            </a:r>
            <a:r>
              <a:rPr lang="ar-EG" sz="6600" b="1" dirty="0">
                <a:solidFill>
                  <a:srgbClr val="003300"/>
                </a:solidFill>
              </a:rPr>
              <a:t>ـ</a:t>
            </a:r>
            <a:r>
              <a:rPr lang="ar-JO" sz="6600" b="1" dirty="0">
                <a:solidFill>
                  <a:srgbClr val="003300"/>
                </a:solidFill>
              </a:rPr>
              <a:t>ر</a:t>
            </a:r>
            <a:br>
              <a:rPr lang="ar-JO" sz="6600" b="1" dirty="0">
                <a:solidFill>
                  <a:srgbClr val="003300"/>
                </a:solidFill>
              </a:rPr>
            </a:br>
            <a:r>
              <a:rPr lang="ar-JO" sz="6600" b="1" dirty="0">
                <a:solidFill>
                  <a:srgbClr val="003300"/>
                </a:solidFill>
              </a:rPr>
              <a:t>لو قامت عليك جيوش</a:t>
            </a:r>
            <a:br>
              <a:rPr lang="ar-JO" sz="6600" b="1" dirty="0">
                <a:solidFill>
                  <a:srgbClr val="003300"/>
                </a:solidFill>
              </a:rPr>
            </a:br>
            <a:r>
              <a:rPr lang="ar-JO" sz="6600" b="1" dirty="0">
                <a:solidFill>
                  <a:srgbClr val="003300"/>
                </a:solidFill>
              </a:rPr>
              <a:t>ما تخ</a:t>
            </a:r>
            <a:r>
              <a:rPr lang="ar-EG" sz="6600" b="1" dirty="0">
                <a:solidFill>
                  <a:srgbClr val="003300"/>
                </a:solidFill>
              </a:rPr>
              <a:t>ــ</a:t>
            </a:r>
            <a:r>
              <a:rPr lang="ar-JO" sz="6600" b="1" dirty="0">
                <a:solidFill>
                  <a:srgbClr val="003300"/>
                </a:solidFill>
              </a:rPr>
              <a:t>اف و لا تتح</a:t>
            </a:r>
            <a:r>
              <a:rPr lang="ar-EG" sz="6600" b="1" dirty="0">
                <a:solidFill>
                  <a:srgbClr val="003300"/>
                </a:solidFill>
              </a:rPr>
              <a:t>ـ</a:t>
            </a:r>
            <a:r>
              <a:rPr lang="ar-JO" sz="6600" b="1" dirty="0">
                <a:solidFill>
                  <a:srgbClr val="003300"/>
                </a:solidFill>
              </a:rPr>
              <a:t>يّ</a:t>
            </a:r>
            <a:r>
              <a:rPr lang="ar-EG" sz="6600" b="1" dirty="0">
                <a:solidFill>
                  <a:srgbClr val="003300"/>
                </a:solidFill>
              </a:rPr>
              <a:t>ــ</a:t>
            </a:r>
            <a:r>
              <a:rPr lang="ar-JO" sz="6600" b="1" dirty="0">
                <a:solidFill>
                  <a:srgbClr val="003300"/>
                </a:solidFill>
              </a:rPr>
              <a:t>ر</a:t>
            </a:r>
            <a:endParaRPr lang="ar-EG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682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76200"/>
            <a:ext cx="100584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JO" sz="6600" b="1" dirty="0"/>
              <a:t>إيماني بينقل الجبال</a:t>
            </a:r>
            <a:br>
              <a:rPr lang="ar-JO" sz="6600" b="1" dirty="0"/>
            </a:br>
            <a:r>
              <a:rPr lang="ar-JO" sz="6600" b="1" dirty="0"/>
              <a:t>بيهد السور العالي</a:t>
            </a:r>
            <a:br>
              <a:rPr lang="ar-JO" sz="6600" b="1" dirty="0"/>
            </a:br>
            <a:r>
              <a:rPr lang="ar-JO" sz="6600" b="1" dirty="0"/>
              <a:t>إلهي ما يعرف محال</a:t>
            </a:r>
            <a:br>
              <a:rPr lang="ar-JO" sz="6600" b="1" dirty="0"/>
            </a:br>
            <a:r>
              <a:rPr lang="ar-JO" sz="6600" b="1" dirty="0"/>
              <a:t>هوّي أعلى من العالي</a:t>
            </a:r>
            <a:endParaRPr lang="ar-EG" sz="6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457200" y="97948"/>
            <a:ext cx="100584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JO" sz="6600" b="1" dirty="0"/>
              <a:t>من حولك يا سور بغ</a:t>
            </a:r>
            <a:r>
              <a:rPr lang="ar-EG" sz="6600" b="1" dirty="0"/>
              <a:t>ـ</a:t>
            </a:r>
            <a:r>
              <a:rPr lang="ar-JO" sz="6600" b="1" dirty="0"/>
              <a:t>ن</a:t>
            </a:r>
            <a:r>
              <a:rPr lang="ar-EG" sz="6600" b="1" dirty="0"/>
              <a:t>ــ</a:t>
            </a:r>
            <a:r>
              <a:rPr lang="ar-JO" sz="6600" b="1" dirty="0"/>
              <a:t>ي</a:t>
            </a:r>
            <a:br>
              <a:rPr lang="ar-JO" sz="6600" b="1" dirty="0"/>
            </a:br>
            <a:r>
              <a:rPr lang="ar-JO" sz="6600" b="1" dirty="0"/>
              <a:t>لإلهي الحي اللي سامعني</a:t>
            </a:r>
            <a:br>
              <a:rPr lang="ar-JO" sz="6600" b="1" dirty="0"/>
            </a:br>
            <a:r>
              <a:rPr lang="ar-JO" sz="6600" b="1" dirty="0"/>
              <a:t>بهتافي و بصوتي و لحني</a:t>
            </a:r>
            <a:br>
              <a:rPr lang="ar-JO" sz="6600" b="1" dirty="0"/>
            </a:br>
            <a:r>
              <a:rPr lang="ar-JO" sz="6600" b="1" dirty="0"/>
              <a:t>راح توق</a:t>
            </a:r>
            <a:r>
              <a:rPr lang="ar-EG" sz="6600" b="1" dirty="0"/>
              <a:t>ــ</a:t>
            </a:r>
            <a:r>
              <a:rPr lang="ar-JO" sz="6600" b="1" dirty="0"/>
              <a:t>ع راح تتك</a:t>
            </a:r>
            <a:r>
              <a:rPr lang="ar-EG" sz="6600" b="1" dirty="0"/>
              <a:t>ـ</a:t>
            </a:r>
            <a:r>
              <a:rPr lang="ar-JO" sz="6600" b="1" dirty="0"/>
              <a:t>سّ</a:t>
            </a:r>
            <a:r>
              <a:rPr lang="ar-EG" sz="6600" b="1" dirty="0"/>
              <a:t>ــــ</a:t>
            </a:r>
            <a:r>
              <a:rPr lang="ar-JO" sz="6600" b="1" dirty="0"/>
              <a:t>ر</a:t>
            </a:r>
            <a:endParaRPr lang="ar-EG" sz="6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536827" y="3244334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endParaRPr lang="en-US" b="1" i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-381000" y="21748"/>
            <a:ext cx="10058400" cy="59980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JO" sz="6600" b="1" dirty="0">
                <a:solidFill>
                  <a:srgbClr val="003300"/>
                </a:solidFill>
              </a:rPr>
              <a:t>يا قلبي اتعلق بيسوع</a:t>
            </a:r>
            <a:br>
              <a:rPr lang="ar-JO" sz="6600" b="1" dirty="0">
                <a:solidFill>
                  <a:srgbClr val="003300"/>
                </a:solidFill>
              </a:rPr>
            </a:br>
            <a:r>
              <a:rPr lang="ar-JO" sz="6600" b="1" dirty="0">
                <a:solidFill>
                  <a:srgbClr val="003300"/>
                </a:solidFill>
              </a:rPr>
              <a:t>اللي عم</a:t>
            </a:r>
            <a:r>
              <a:rPr lang="ar-EG" sz="6600" b="1" dirty="0">
                <a:solidFill>
                  <a:srgbClr val="003300"/>
                </a:solidFill>
              </a:rPr>
              <a:t>ـ</a:t>
            </a:r>
            <a:r>
              <a:rPr lang="ar-JO" sz="6600" b="1" dirty="0">
                <a:solidFill>
                  <a:srgbClr val="003300"/>
                </a:solidFill>
              </a:rPr>
              <a:t>ره ما بيتغيّ</a:t>
            </a:r>
            <a:r>
              <a:rPr lang="ar-EG" sz="6600" b="1" dirty="0">
                <a:solidFill>
                  <a:srgbClr val="003300"/>
                </a:solidFill>
              </a:rPr>
              <a:t>ـ</a:t>
            </a:r>
            <a:r>
              <a:rPr lang="ar-JO" sz="6600" b="1" dirty="0">
                <a:solidFill>
                  <a:srgbClr val="003300"/>
                </a:solidFill>
              </a:rPr>
              <a:t>ر</a:t>
            </a:r>
            <a:br>
              <a:rPr lang="ar-JO" sz="6600" b="1" dirty="0">
                <a:solidFill>
                  <a:srgbClr val="003300"/>
                </a:solidFill>
              </a:rPr>
            </a:br>
            <a:r>
              <a:rPr lang="ar-JO" sz="6600" b="1" dirty="0">
                <a:solidFill>
                  <a:srgbClr val="003300"/>
                </a:solidFill>
              </a:rPr>
              <a:t>لو قامت عليك جيوش</a:t>
            </a:r>
            <a:br>
              <a:rPr lang="ar-JO" sz="6600" b="1" dirty="0">
                <a:solidFill>
                  <a:srgbClr val="003300"/>
                </a:solidFill>
              </a:rPr>
            </a:br>
            <a:r>
              <a:rPr lang="ar-JO" sz="6600" b="1" dirty="0">
                <a:solidFill>
                  <a:srgbClr val="003300"/>
                </a:solidFill>
              </a:rPr>
              <a:t>ما تخ</a:t>
            </a:r>
            <a:r>
              <a:rPr lang="ar-EG" sz="6600" b="1" dirty="0">
                <a:solidFill>
                  <a:srgbClr val="003300"/>
                </a:solidFill>
              </a:rPr>
              <a:t>ــ</a:t>
            </a:r>
            <a:r>
              <a:rPr lang="ar-JO" sz="6600" b="1" dirty="0">
                <a:solidFill>
                  <a:srgbClr val="003300"/>
                </a:solidFill>
              </a:rPr>
              <a:t>اف و لا تتح</a:t>
            </a:r>
            <a:r>
              <a:rPr lang="ar-EG" sz="6600" b="1" dirty="0">
                <a:solidFill>
                  <a:srgbClr val="003300"/>
                </a:solidFill>
              </a:rPr>
              <a:t>ـ</a:t>
            </a:r>
            <a:r>
              <a:rPr lang="ar-JO" sz="6600" b="1" dirty="0">
                <a:solidFill>
                  <a:srgbClr val="003300"/>
                </a:solidFill>
              </a:rPr>
              <a:t>يّ</a:t>
            </a:r>
            <a:r>
              <a:rPr lang="ar-EG" sz="6600" b="1" dirty="0">
                <a:solidFill>
                  <a:srgbClr val="003300"/>
                </a:solidFill>
              </a:rPr>
              <a:t>ــ</a:t>
            </a:r>
            <a:r>
              <a:rPr lang="ar-JO" sz="6600" b="1" dirty="0">
                <a:solidFill>
                  <a:srgbClr val="003300"/>
                </a:solidFill>
              </a:rPr>
              <a:t>ر</a:t>
            </a:r>
            <a:endParaRPr lang="ar-EG" sz="66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010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2701</TotalTime>
  <Words>208</Words>
  <Application>Microsoft Office PowerPoint</Application>
  <PresentationFormat>عرض على الشاشة (4:3)</PresentationFormat>
  <Paragraphs>9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447</cp:revision>
  <dcterms:created xsi:type="dcterms:W3CDTF">2021-12-07T14:30:00Z</dcterms:created>
  <dcterms:modified xsi:type="dcterms:W3CDTF">2024-11-24T11:34:27Z</dcterms:modified>
</cp:coreProperties>
</file>