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77" r:id="rId3"/>
    <p:sldId id="274" r:id="rId4"/>
    <p:sldId id="331" r:id="rId5"/>
    <p:sldId id="330" r:id="rId6"/>
    <p:sldId id="332" r:id="rId7"/>
    <p:sldId id="333" r:id="rId8"/>
    <p:sldId id="334" r:id="rId9"/>
    <p:sldId id="29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691" autoAdjust="0"/>
    <p:restoredTop sz="94660"/>
  </p:normalViewPr>
  <p:slideViewPr>
    <p:cSldViewPr>
      <p:cViewPr>
        <p:scale>
          <a:sx n="68" d="100"/>
          <a:sy n="68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179255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 smtClean="0"/>
              <a:t>ترنيمة</a:t>
            </a:r>
          </a:p>
          <a:p>
            <a:pPr algn="ctr" rtl="1"/>
            <a:r>
              <a:rPr lang="ar-EG" sz="7200" b="1" dirty="0" smtClean="0"/>
              <a:t>يا كنيسة يا شعب اللي فداكي</a:t>
            </a:r>
            <a:endParaRPr lang="ar-EG" sz="7200" b="1" dirty="0" smtClean="0">
              <a:latin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76200"/>
            <a:ext cx="9144000" cy="5997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600" b="1" dirty="0" smtClean="0"/>
              <a:t>يا كنيسة يا شعب اللي فداكي</a:t>
            </a:r>
            <a:br>
              <a:rPr lang="ar-EG" sz="6600" b="1" dirty="0" smtClean="0"/>
            </a:br>
            <a:r>
              <a:rPr lang="ar-EG" sz="6600" b="1" dirty="0" smtClean="0"/>
              <a:t>ده عينيه سهرانه بترعاكي</a:t>
            </a:r>
            <a:br>
              <a:rPr lang="ar-EG" sz="6600" b="1" dirty="0" smtClean="0"/>
            </a:br>
            <a:r>
              <a:rPr lang="ar-EG" sz="6600" b="1" dirty="0" smtClean="0"/>
              <a:t>والليل إن طول وياكي</a:t>
            </a:r>
            <a:br>
              <a:rPr lang="ar-EG" sz="6600" b="1" dirty="0" smtClean="0"/>
            </a:br>
            <a:r>
              <a:rPr lang="ar-EG" sz="6600" b="1" dirty="0" smtClean="0"/>
              <a:t>الفجر هيسطع للقاكي</a:t>
            </a:r>
            <a:endParaRPr lang="en-US" sz="6600" b="1" dirty="0">
              <a:latin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381000" y="76200"/>
            <a:ext cx="9982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 smtClean="0"/>
              <a:t>الي</a:t>
            </a:r>
            <a:r>
              <a:rPr lang="ar-EG" sz="6600" b="1" dirty="0" smtClean="0"/>
              <a:t>ـ</a:t>
            </a:r>
            <a:r>
              <a:rPr lang="ar-EG" sz="6600" b="1" dirty="0" smtClean="0"/>
              <a:t>وم أهـه جـايـلــك </a:t>
            </a:r>
            <a:r>
              <a:rPr lang="ar-EG" sz="6600" b="1" dirty="0" smtClean="0"/>
              <a:t>وأن </a:t>
            </a:r>
            <a:endParaRPr lang="en-US" sz="6600" b="1" dirty="0" smtClean="0"/>
          </a:p>
          <a:p>
            <a:pPr algn="ctr" rtl="1">
              <a:lnSpc>
                <a:spcPct val="150000"/>
              </a:lnSpc>
            </a:pPr>
            <a:r>
              <a:rPr lang="ar-EG" sz="6600" b="1" dirty="0" smtClean="0"/>
              <a:t>طالت</a:t>
            </a:r>
            <a:r>
              <a:rPr lang="en-US" sz="6600" b="1" dirty="0" smtClean="0"/>
              <a:t> </a:t>
            </a:r>
            <a:r>
              <a:rPr lang="ar-EG" sz="6600" b="1" dirty="0" smtClean="0"/>
              <a:t>أتعابك </a:t>
            </a:r>
            <a:r>
              <a:rPr lang="ar-EG" sz="6600" b="1" dirty="0" smtClean="0"/>
              <a:t>بيقولك هانت</a:t>
            </a:r>
            <a:br>
              <a:rPr lang="ar-EG" sz="6600" b="1" dirty="0" smtClean="0"/>
            </a:br>
            <a:r>
              <a:rPr lang="ar-EG" sz="6600" b="1" dirty="0" smtClean="0"/>
              <a:t>دا مسيحك عمره ما كان صامت</a:t>
            </a:r>
            <a:br>
              <a:rPr lang="ar-EG" sz="6600" b="1" dirty="0" smtClean="0"/>
            </a:br>
            <a:r>
              <a:rPr lang="ar-EG" sz="6600" b="1" dirty="0" smtClean="0"/>
              <a:t>ولا عمره ف يوم راح ينساكي</a:t>
            </a:r>
            <a:endParaRPr lang="en-US" sz="6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76200"/>
            <a:ext cx="9144000" cy="5997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600" b="1" dirty="0" smtClean="0"/>
              <a:t>يا كنيسة يا شعب اللي فداكي</a:t>
            </a:r>
            <a:br>
              <a:rPr lang="ar-EG" sz="6600" b="1" dirty="0" smtClean="0"/>
            </a:br>
            <a:r>
              <a:rPr lang="ar-EG" sz="6600" b="1" dirty="0" smtClean="0"/>
              <a:t>ده عينيه سهرانه بترعاكي</a:t>
            </a:r>
            <a:br>
              <a:rPr lang="ar-EG" sz="6600" b="1" dirty="0" smtClean="0"/>
            </a:br>
            <a:r>
              <a:rPr lang="ar-EG" sz="6600" b="1" dirty="0" smtClean="0"/>
              <a:t>والليل إن طول وياكي</a:t>
            </a:r>
            <a:br>
              <a:rPr lang="ar-EG" sz="6600" b="1" dirty="0" smtClean="0"/>
            </a:br>
            <a:r>
              <a:rPr lang="ar-EG" sz="6600" b="1" dirty="0" smtClean="0"/>
              <a:t>الفجر هيسطع للقاكي</a:t>
            </a:r>
            <a:endParaRPr lang="en-US" sz="6600" b="1" dirty="0">
              <a:latin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5997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ar-EG" sz="6600" b="1" dirty="0" smtClean="0"/>
              <a:t>يا لعـازر </a:t>
            </a:r>
            <a:r>
              <a:rPr lang="ar-EG" sz="6600" b="1" dirty="0" smtClean="0"/>
              <a:t>خد بالك </a:t>
            </a:r>
            <a:r>
              <a:rPr lang="ar-EG" sz="6600" b="1" dirty="0" smtClean="0"/>
              <a:t>منهـا</a:t>
            </a:r>
            <a:r>
              <a:rPr lang="ar-EG" sz="6600" b="1" dirty="0" smtClean="0"/>
              <a:t/>
            </a:r>
            <a:br>
              <a:rPr lang="ar-EG" sz="6600" b="1" dirty="0" smtClean="0"/>
            </a:br>
            <a:r>
              <a:rPr lang="ar-EG" sz="6600" b="1" dirty="0" smtClean="0"/>
              <a:t>دي رفقة وحيدة طمنها</a:t>
            </a:r>
            <a:br>
              <a:rPr lang="ar-EG" sz="6600" b="1" dirty="0" smtClean="0"/>
            </a:br>
            <a:r>
              <a:rPr lang="ar-EG" sz="6600" b="1" dirty="0" smtClean="0"/>
              <a:t>عن مجد أسحق قوم كلمها</a:t>
            </a:r>
            <a:br>
              <a:rPr lang="ar-EG" sz="6600" b="1" dirty="0" smtClean="0"/>
            </a:br>
            <a:r>
              <a:rPr lang="ar-EG" sz="6600" b="1" dirty="0" smtClean="0"/>
              <a:t>عن حبه وقولها يا </a:t>
            </a:r>
            <a:r>
              <a:rPr lang="ar-EG" sz="6600" b="1" dirty="0" smtClean="0"/>
              <a:t>هناكــي</a:t>
            </a:r>
            <a:endParaRPr lang="en-US" sz="6600" b="1" dirty="0">
              <a:latin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76200"/>
            <a:ext cx="9144000" cy="5997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600" b="1" dirty="0" smtClean="0"/>
              <a:t>يا كنيسة يا شعب اللي فداكي</a:t>
            </a:r>
            <a:br>
              <a:rPr lang="ar-EG" sz="6600" b="1" dirty="0" smtClean="0"/>
            </a:br>
            <a:r>
              <a:rPr lang="ar-EG" sz="6600" b="1" dirty="0" smtClean="0"/>
              <a:t>ده عينيه سهرانه بترعاكي</a:t>
            </a:r>
            <a:br>
              <a:rPr lang="ar-EG" sz="6600" b="1" dirty="0" smtClean="0"/>
            </a:br>
            <a:r>
              <a:rPr lang="ar-EG" sz="6600" b="1" dirty="0" smtClean="0"/>
              <a:t>والليل إن طول وياكي</a:t>
            </a:r>
            <a:br>
              <a:rPr lang="ar-EG" sz="6600" b="1" dirty="0" smtClean="0"/>
            </a:br>
            <a:r>
              <a:rPr lang="ar-EG" sz="6600" b="1" dirty="0" smtClean="0"/>
              <a:t>الفجر هيسطع للقاكي</a:t>
            </a:r>
            <a:endParaRPr lang="en-US" sz="6600" b="1" dirty="0">
              <a:latin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76200"/>
            <a:ext cx="9144000" cy="5997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600" b="1" dirty="0" smtClean="0"/>
              <a:t>أبواب الهاوية </a:t>
            </a:r>
            <a:r>
              <a:rPr lang="ar-EG" sz="6600" b="1" dirty="0" smtClean="0"/>
              <a:t>اللـي قصــادك</a:t>
            </a:r>
            <a:r>
              <a:rPr lang="ar-EG" sz="6600" b="1" dirty="0" smtClean="0"/>
              <a:t/>
            </a:r>
            <a:br>
              <a:rPr lang="ar-EG" sz="6600" b="1" dirty="0" smtClean="0"/>
            </a:br>
            <a:r>
              <a:rPr lang="ar-EG" sz="6600" b="1" dirty="0" smtClean="0"/>
              <a:t>لا هتقوى على اصغر أولادك</a:t>
            </a:r>
            <a:br>
              <a:rPr lang="ar-EG" sz="6600" b="1" dirty="0" smtClean="0"/>
            </a:br>
            <a:r>
              <a:rPr lang="ar-EG" sz="6600" b="1" dirty="0" smtClean="0"/>
              <a:t>إبليس مش طايق أمجادك</a:t>
            </a:r>
            <a:br>
              <a:rPr lang="ar-EG" sz="6600" b="1" dirty="0" smtClean="0"/>
            </a:br>
            <a:r>
              <a:rPr lang="ar-EG" sz="6600" b="1" dirty="0" smtClean="0"/>
              <a:t>مغلوب إن كان </a:t>
            </a:r>
            <a:r>
              <a:rPr lang="ar-EG" sz="6600" b="1" dirty="0" smtClean="0"/>
              <a:t>يتحداكــي</a:t>
            </a:r>
            <a:endParaRPr lang="en-US" sz="6600" b="1" dirty="0">
              <a:latin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76200"/>
            <a:ext cx="9144000" cy="5997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600" b="1" dirty="0" smtClean="0"/>
              <a:t>يا كنيسة يا شعب اللي فداكي</a:t>
            </a:r>
            <a:br>
              <a:rPr lang="ar-EG" sz="6600" b="1" dirty="0" smtClean="0"/>
            </a:br>
            <a:r>
              <a:rPr lang="ar-EG" sz="6600" b="1" dirty="0" smtClean="0"/>
              <a:t>ده عينيه سهرانه بترعاكي</a:t>
            </a:r>
            <a:br>
              <a:rPr lang="ar-EG" sz="6600" b="1" dirty="0" smtClean="0"/>
            </a:br>
            <a:r>
              <a:rPr lang="ar-EG" sz="6600" b="1" dirty="0" smtClean="0"/>
              <a:t>والليل إن طول وياكي</a:t>
            </a:r>
            <a:br>
              <a:rPr lang="ar-EG" sz="6600" b="1" dirty="0" smtClean="0"/>
            </a:br>
            <a:r>
              <a:rPr lang="ar-EG" sz="6600" b="1" dirty="0" smtClean="0"/>
              <a:t>الفجر هيسطع للقاكي</a:t>
            </a:r>
            <a:endParaRPr lang="en-US" sz="6600" b="1" dirty="0">
              <a:latin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 smtClean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48</Words>
  <Application>Microsoft Office PowerPoint</Application>
  <PresentationFormat>On-screen Show (4:3)</PresentationFormat>
  <Paragraphs>10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NEVO</cp:lastModifiedBy>
  <cp:revision>133</cp:revision>
  <dcterms:created xsi:type="dcterms:W3CDTF">2021-12-07T14:30:00Z</dcterms:created>
  <dcterms:modified xsi:type="dcterms:W3CDTF">2022-02-24T23:13:16Z</dcterms:modified>
</cp:coreProperties>
</file>