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277" r:id="rId3"/>
    <p:sldId id="347" r:id="rId4"/>
    <p:sldId id="382" r:id="rId5"/>
    <p:sldId id="385" r:id="rId6"/>
    <p:sldId id="384" r:id="rId7"/>
    <p:sldId id="386" r:id="rId8"/>
    <p:sldId id="383" r:id="rId9"/>
    <p:sldId id="387" r:id="rId10"/>
    <p:sldId id="29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91" autoAdjust="0"/>
    <p:restoredTop sz="94660"/>
  </p:normalViewPr>
  <p:slideViewPr>
    <p:cSldViewPr>
      <p:cViewPr varScale="1">
        <p:scale>
          <a:sx n="66" d="100"/>
          <a:sy n="66" d="100"/>
        </p:scale>
        <p:origin x="56" y="25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9144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7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ترنيـمــة</a:t>
            </a:r>
          </a:p>
          <a:p>
            <a:pPr algn="ctr">
              <a:lnSpc>
                <a:spcPct val="150000"/>
              </a:lnSpc>
            </a:pPr>
            <a:r>
              <a:rPr lang="ar-EG" sz="7200" b="1" dirty="0"/>
              <a:t> يا كوكب الصباح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320414"/>
            <a:ext cx="9144000" cy="6842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6000" b="1" dirty="0"/>
              <a:t> يا كوكب الصباح</a:t>
            </a:r>
          </a:p>
          <a:p>
            <a:pPr algn="ctr">
              <a:lnSpc>
                <a:spcPct val="150000"/>
              </a:lnSpc>
            </a:pPr>
            <a:r>
              <a:rPr lang="ar-EG" sz="6000" b="1" dirty="0"/>
              <a:t> يا مصدر الأفراح</a:t>
            </a:r>
          </a:p>
          <a:p>
            <a:pPr algn="ctr">
              <a:lnSpc>
                <a:spcPct val="150000"/>
              </a:lnSpc>
            </a:pPr>
            <a:r>
              <a:rPr lang="ar-EG" sz="6000" b="1" dirty="0"/>
              <a:t> قلبي معاك يرتاح</a:t>
            </a:r>
          </a:p>
          <a:p>
            <a:pPr algn="ctr">
              <a:lnSpc>
                <a:spcPct val="150000"/>
              </a:lnSpc>
            </a:pPr>
            <a:r>
              <a:rPr lang="ar-EG" sz="6000" b="1" dirty="0"/>
              <a:t>  آمين تعال يا يسوع </a:t>
            </a:r>
            <a:br>
              <a:rPr lang="ar-EG" sz="6000" b="1" dirty="0"/>
            </a:br>
            <a:endParaRPr lang="en-US" sz="6000" b="1" dirty="0">
              <a:latin typeface="Microsoft Sans Serif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06161"/>
            <a:ext cx="9144000" cy="5461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3300"/>
                </a:solidFill>
              </a:rPr>
              <a:t>أحزن يا ناس إزاي</a:t>
            </a:r>
            <a:br>
              <a:rPr lang="ar-EG" sz="6000" b="1" dirty="0">
                <a:solidFill>
                  <a:srgbClr val="003300"/>
                </a:solidFill>
              </a:rPr>
            </a:br>
            <a:r>
              <a:rPr lang="ar-EG" sz="6000" b="1" dirty="0">
                <a:solidFill>
                  <a:srgbClr val="003300"/>
                </a:solidFill>
              </a:rPr>
              <a:t>مادام عريسي جاي</a:t>
            </a:r>
            <a:br>
              <a:rPr lang="ar-EG" sz="6000" b="1" dirty="0">
                <a:solidFill>
                  <a:srgbClr val="003300"/>
                </a:solidFill>
              </a:rPr>
            </a:br>
            <a:r>
              <a:rPr lang="ar-EG" sz="6000" b="1" dirty="0">
                <a:solidFill>
                  <a:srgbClr val="003300"/>
                </a:solidFill>
              </a:rPr>
              <a:t>يا اخوة قولوا معاي</a:t>
            </a:r>
            <a:br>
              <a:rPr lang="ar-EG" sz="6000" b="1" dirty="0">
                <a:solidFill>
                  <a:srgbClr val="003300"/>
                </a:solidFill>
              </a:rPr>
            </a:br>
            <a:r>
              <a:rPr lang="ar-EG" sz="6000" b="1" dirty="0">
                <a:solidFill>
                  <a:srgbClr val="003300"/>
                </a:solidFill>
              </a:rPr>
              <a:t>آمين تعال يا يسوع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406161"/>
            <a:ext cx="9144000" cy="5461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دا غربتـي طـالت</a:t>
            </a:r>
            <a:br>
              <a:rPr lang="ar-EG" sz="6000" b="1" dirty="0"/>
            </a:br>
            <a:r>
              <a:rPr lang="ar-EG" sz="6000" b="1" dirty="0"/>
              <a:t>كذا الدموع سالت</a:t>
            </a:r>
            <a:br>
              <a:rPr lang="ar-EG" sz="6000" b="1" dirty="0"/>
            </a:br>
            <a:r>
              <a:rPr lang="ar-EG" sz="6000" b="1" dirty="0"/>
              <a:t> نفسي بشوق قالت</a:t>
            </a:r>
            <a:br>
              <a:rPr lang="ar-EG" sz="6000" b="1" dirty="0"/>
            </a:br>
            <a:r>
              <a:rPr lang="ar-EG" sz="6000" b="1" dirty="0"/>
              <a:t> آمين تعال يا يسوع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06161"/>
            <a:ext cx="9144000" cy="5461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3300"/>
                </a:solidFill>
              </a:rPr>
              <a:t>أحزن يا ناس إزاي</a:t>
            </a:r>
            <a:br>
              <a:rPr lang="ar-EG" sz="6000" b="1" dirty="0">
                <a:solidFill>
                  <a:srgbClr val="003300"/>
                </a:solidFill>
              </a:rPr>
            </a:br>
            <a:r>
              <a:rPr lang="ar-EG" sz="6000" b="1" dirty="0">
                <a:solidFill>
                  <a:srgbClr val="003300"/>
                </a:solidFill>
              </a:rPr>
              <a:t>مادام عريسي جاي</a:t>
            </a:r>
            <a:br>
              <a:rPr lang="ar-EG" sz="6000" b="1" dirty="0">
                <a:solidFill>
                  <a:srgbClr val="003300"/>
                </a:solidFill>
              </a:rPr>
            </a:br>
            <a:r>
              <a:rPr lang="ar-EG" sz="6000" b="1" dirty="0">
                <a:solidFill>
                  <a:srgbClr val="003300"/>
                </a:solidFill>
              </a:rPr>
              <a:t>يا اخوة قولوا معاي</a:t>
            </a:r>
            <a:br>
              <a:rPr lang="ar-EG" sz="6000" b="1" dirty="0">
                <a:solidFill>
                  <a:srgbClr val="003300"/>
                </a:solidFill>
              </a:rPr>
            </a:br>
            <a:r>
              <a:rPr lang="ar-EG" sz="6000" b="1" dirty="0">
                <a:solidFill>
                  <a:srgbClr val="003300"/>
                </a:solidFill>
              </a:rPr>
              <a:t>آمين تعال يا يسوع</a:t>
            </a:r>
          </a:p>
        </p:txBody>
      </p:sp>
    </p:spTree>
    <p:extLst>
      <p:ext uri="{BB962C8B-B14F-4D97-AF65-F5344CB8AC3E}">
        <p14:creationId xmlns:p14="http://schemas.microsoft.com/office/powerpoint/2010/main" val="2280300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228600"/>
            <a:ext cx="9144000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6000" b="1" dirty="0"/>
              <a:t> الأهل والأصحاب</a:t>
            </a:r>
            <a:br>
              <a:rPr lang="ar-EG" sz="6000" b="1" dirty="0"/>
            </a:br>
            <a:r>
              <a:rPr lang="ar-EG" sz="6000" b="1" dirty="0"/>
              <a:t>وكافة الأحباب</a:t>
            </a:r>
            <a:br>
              <a:rPr lang="ar-EG" sz="6000" b="1" dirty="0"/>
            </a:br>
            <a:r>
              <a:rPr lang="ar-EG" sz="6000" b="1" dirty="0"/>
              <a:t>والأم ويا الآب</a:t>
            </a:r>
            <a:br>
              <a:rPr lang="ar-EG" sz="6000" b="1" dirty="0"/>
            </a:br>
            <a:r>
              <a:rPr lang="ar-EG" sz="6000" b="1" dirty="0"/>
              <a:t>دا كله بعد يسوع</a:t>
            </a:r>
            <a:endParaRPr lang="en-US" sz="60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06161"/>
            <a:ext cx="9144000" cy="5461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3300"/>
                </a:solidFill>
              </a:rPr>
              <a:t>أحزن يا ناس إزاي</a:t>
            </a:r>
            <a:br>
              <a:rPr lang="ar-EG" sz="6000" b="1" dirty="0">
                <a:solidFill>
                  <a:srgbClr val="003300"/>
                </a:solidFill>
              </a:rPr>
            </a:br>
            <a:r>
              <a:rPr lang="ar-EG" sz="6000" b="1" dirty="0">
                <a:solidFill>
                  <a:srgbClr val="003300"/>
                </a:solidFill>
              </a:rPr>
              <a:t>مادام عريسي جاي</a:t>
            </a:r>
            <a:br>
              <a:rPr lang="ar-EG" sz="6000" b="1" dirty="0">
                <a:solidFill>
                  <a:srgbClr val="003300"/>
                </a:solidFill>
              </a:rPr>
            </a:br>
            <a:r>
              <a:rPr lang="ar-EG" sz="6000" b="1" dirty="0">
                <a:solidFill>
                  <a:srgbClr val="003300"/>
                </a:solidFill>
              </a:rPr>
              <a:t>يا اخوة قولوا معاي</a:t>
            </a:r>
            <a:br>
              <a:rPr lang="ar-EG" sz="6000" b="1" dirty="0">
                <a:solidFill>
                  <a:srgbClr val="003300"/>
                </a:solidFill>
              </a:rPr>
            </a:br>
            <a:r>
              <a:rPr lang="ar-EG" sz="6000" b="1" dirty="0">
                <a:solidFill>
                  <a:srgbClr val="003300"/>
                </a:solidFill>
              </a:rPr>
              <a:t>آمين تعال يا يسوع</a:t>
            </a:r>
          </a:p>
        </p:txBody>
      </p:sp>
    </p:spTree>
    <p:extLst>
      <p:ext uri="{BB962C8B-B14F-4D97-AF65-F5344CB8AC3E}">
        <p14:creationId xmlns:p14="http://schemas.microsoft.com/office/powerpoint/2010/main" val="448841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329961"/>
            <a:ext cx="9144000" cy="5461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أنـا بشـوق ألـقـاه</a:t>
            </a:r>
            <a:br>
              <a:rPr lang="ar-EG" sz="6000" b="1" dirty="0"/>
            </a:br>
            <a:r>
              <a:rPr lang="ar-EG" sz="6000" b="1" dirty="0"/>
              <a:t>ولا ها أنشغل بسواه</a:t>
            </a:r>
            <a:br>
              <a:rPr lang="ar-EG" sz="6000" b="1" dirty="0"/>
            </a:br>
            <a:r>
              <a:rPr lang="ar-EG" sz="6000" b="1" dirty="0"/>
              <a:t> كل التعب ها أنساه</a:t>
            </a:r>
            <a:br>
              <a:rPr lang="ar-EG" sz="6000" b="1" dirty="0"/>
            </a:br>
            <a:r>
              <a:rPr lang="ar-EG" sz="6000" b="1" dirty="0"/>
              <a:t>لما اتقابل بيســوع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06161"/>
            <a:ext cx="9144000" cy="5461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3300"/>
                </a:solidFill>
              </a:rPr>
              <a:t>أحزن يا ناس إزاي</a:t>
            </a:r>
            <a:br>
              <a:rPr lang="ar-EG" sz="6000" b="1" dirty="0">
                <a:solidFill>
                  <a:srgbClr val="003300"/>
                </a:solidFill>
              </a:rPr>
            </a:br>
            <a:r>
              <a:rPr lang="ar-EG" sz="6000" b="1" dirty="0">
                <a:solidFill>
                  <a:srgbClr val="003300"/>
                </a:solidFill>
              </a:rPr>
              <a:t>مادام عريسي جاي</a:t>
            </a:r>
            <a:br>
              <a:rPr lang="ar-EG" sz="6000" b="1" dirty="0">
                <a:solidFill>
                  <a:srgbClr val="003300"/>
                </a:solidFill>
              </a:rPr>
            </a:br>
            <a:r>
              <a:rPr lang="ar-EG" sz="6000" b="1" dirty="0">
                <a:solidFill>
                  <a:srgbClr val="003300"/>
                </a:solidFill>
              </a:rPr>
              <a:t>يا اخوة قولوا معاي</a:t>
            </a:r>
            <a:br>
              <a:rPr lang="ar-EG" sz="6000" b="1" dirty="0">
                <a:solidFill>
                  <a:srgbClr val="003300"/>
                </a:solidFill>
              </a:rPr>
            </a:br>
            <a:r>
              <a:rPr lang="ar-EG" sz="6000" b="1" dirty="0">
                <a:solidFill>
                  <a:srgbClr val="003300"/>
                </a:solidFill>
              </a:rPr>
              <a:t>آمين تعال يا يسوع</a:t>
            </a:r>
          </a:p>
        </p:txBody>
      </p:sp>
    </p:spTree>
    <p:extLst>
      <p:ext uri="{BB962C8B-B14F-4D97-AF65-F5344CB8AC3E}">
        <p14:creationId xmlns:p14="http://schemas.microsoft.com/office/powerpoint/2010/main" val="781372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1135</TotalTime>
  <Words>146</Words>
  <Application>Microsoft Office PowerPoint</Application>
  <PresentationFormat>عرض على الشاشة (4:3)</PresentationFormat>
  <Paragraphs>13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Microsoft Sans Serif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182</cp:revision>
  <dcterms:created xsi:type="dcterms:W3CDTF">2021-12-07T14:30:00Z</dcterms:created>
  <dcterms:modified xsi:type="dcterms:W3CDTF">2024-11-23T16:30:04Z</dcterms:modified>
</cp:coreProperties>
</file>