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theme/themeOverride1.xml" ContentType="application/vnd.openxmlformats-officedocument.themeOverride+xml"/>
  <Override PartName="/ppt/theme/themeOverride2.xml" ContentType="application/vnd.openxmlformats-officedocument.themeOverr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13"/>
  </p:notesMasterIdLst>
  <p:sldIdLst>
    <p:sldId id="275" r:id="rId2"/>
    <p:sldId id="277" r:id="rId3"/>
    <p:sldId id="347" r:id="rId4"/>
    <p:sldId id="386" r:id="rId5"/>
    <p:sldId id="382" r:id="rId6"/>
    <p:sldId id="387" r:id="rId7"/>
    <p:sldId id="388" r:id="rId8"/>
    <p:sldId id="383" r:id="rId9"/>
    <p:sldId id="389" r:id="rId10"/>
    <p:sldId id="390" r:id="rId11"/>
    <p:sldId id="295" r:id="rId12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003300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6691" autoAdjust="0"/>
    <p:restoredTop sz="94660"/>
  </p:normalViewPr>
  <p:slideViewPr>
    <p:cSldViewPr>
      <p:cViewPr varScale="1">
        <p:scale>
          <a:sx n="66" d="100"/>
          <a:sy n="66" d="100"/>
        </p:scale>
        <p:origin x="56" y="480"/>
      </p:cViewPr>
      <p:guideLst>
        <p:guide orient="horz" pos="2160"/>
        <p:guide pos="2880"/>
      </p:guideLst>
    </p:cSldViewPr>
  </p:slideViewPr>
  <p:notesTextViewPr>
    <p:cViewPr>
      <p:scale>
        <a:sx n="125" d="100"/>
        <a:sy n="125" d="100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notesMaster" Target="notesMasters/notesMaster1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tableStyles" Target="tableStyles.xml"/><Relationship Id="rId2" Type="http://schemas.openxmlformats.org/officeDocument/2006/relationships/slide" Target="slides/slide1.xml"/><Relationship Id="rId16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viewProps" Target="viewProps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presProps" Target="pres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ABCEA6EB-D115-4AB1-880A-0DDA4CA32736}" type="datetimeFigureOut">
              <a:rPr lang="en-US" smtClean="0"/>
              <a:pPr/>
              <a:t>11/23/2024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33BFF322-D4C6-4705-80B2-EA0C2114B97A}" type="slidenum">
              <a:rPr lang="en-US" smtClean="0"/>
              <a:pPr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32DEC02-EF57-47C1-88F7-AA66B01A5C62}" type="datetimeFigureOut">
              <a:rPr lang="en-US" smtClean="0"/>
              <a:pPr/>
              <a:t>11/23/2024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C09D8EE-1C58-4967-B84E-712E50197587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32DEC02-EF57-47C1-88F7-AA66B01A5C62}" type="datetimeFigureOut">
              <a:rPr lang="en-US" smtClean="0"/>
              <a:pPr/>
              <a:t>11/23/2024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C09D8EE-1C58-4967-B84E-712E50197587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32DEC02-EF57-47C1-88F7-AA66B01A5C62}" type="datetimeFigureOut">
              <a:rPr lang="en-US" smtClean="0"/>
              <a:pPr/>
              <a:t>11/23/2024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C09D8EE-1C58-4967-B84E-712E50197587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32DEC02-EF57-47C1-88F7-AA66B01A5C62}" type="datetimeFigureOut">
              <a:rPr lang="en-US" smtClean="0"/>
              <a:pPr/>
              <a:t>11/23/2024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C09D8EE-1C58-4967-B84E-712E50197587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32DEC02-EF57-47C1-88F7-AA66B01A5C62}" type="datetimeFigureOut">
              <a:rPr lang="en-US" smtClean="0"/>
              <a:pPr/>
              <a:t>11/23/2024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C09D8EE-1C58-4967-B84E-712E50197587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32DEC02-EF57-47C1-88F7-AA66B01A5C62}" type="datetimeFigureOut">
              <a:rPr lang="en-US" smtClean="0"/>
              <a:pPr/>
              <a:t>11/23/2024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C09D8EE-1C58-4967-B84E-712E50197587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32DEC02-EF57-47C1-88F7-AA66B01A5C62}" type="datetimeFigureOut">
              <a:rPr lang="en-US" smtClean="0"/>
              <a:pPr/>
              <a:t>11/23/2024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C09D8EE-1C58-4967-B84E-712E50197587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32DEC02-EF57-47C1-88F7-AA66B01A5C62}" type="datetimeFigureOut">
              <a:rPr lang="en-US" smtClean="0"/>
              <a:pPr/>
              <a:t>11/23/2024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C09D8EE-1C58-4967-B84E-712E50197587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32DEC02-EF57-47C1-88F7-AA66B01A5C62}" type="datetimeFigureOut">
              <a:rPr lang="en-US" smtClean="0"/>
              <a:pPr/>
              <a:t>11/23/2024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C09D8EE-1C58-4967-B84E-712E50197587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32DEC02-EF57-47C1-88F7-AA66B01A5C62}" type="datetimeFigureOut">
              <a:rPr lang="en-US" smtClean="0"/>
              <a:pPr/>
              <a:t>11/23/2024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C09D8EE-1C58-4967-B84E-712E50197587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32DEC02-EF57-47C1-88F7-AA66B01A5C62}" type="datetimeFigureOut">
              <a:rPr lang="en-US" smtClean="0"/>
              <a:pPr/>
              <a:t>11/23/2024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C09D8EE-1C58-4967-B84E-712E50197587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332DEC02-EF57-47C1-88F7-AA66B01A5C62}" type="datetimeFigureOut">
              <a:rPr lang="en-US" smtClean="0"/>
              <a:pPr/>
              <a:t>11/23/2024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3C09D8EE-1C58-4967-B84E-712E50197587}" type="slidenum">
              <a:rPr lang="en-US" smtClean="0"/>
              <a:pPr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7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slideLayout" Target="../slideLayouts/slideLayout7.xml"/><Relationship Id="rId1" Type="http://schemas.openxmlformats.org/officeDocument/2006/relationships/themeOverride" Target="../theme/themeOverride1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slideLayout" Target="../slideLayouts/slideLayout7.xml"/><Relationship Id="rId1" Type="http://schemas.openxmlformats.org/officeDocument/2006/relationships/themeOverride" Target="../theme/themeOverride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7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7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power point praise 33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  <p:pic>
        <p:nvPicPr>
          <p:cNvPr id="3" name="Picture 2" descr="power point praise LOGO 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057400" y="4244486"/>
            <a:ext cx="4953000" cy="2037297"/>
          </a:xfrm>
          <a:prstGeom prst="rect">
            <a:avLst/>
          </a:prstGeom>
        </p:spPr>
      </p:pic>
      <p:sp>
        <p:nvSpPr>
          <p:cNvPr id="4" name="Rectangle 3"/>
          <p:cNvSpPr/>
          <p:nvPr/>
        </p:nvSpPr>
        <p:spPr>
          <a:xfrm>
            <a:off x="0" y="914400"/>
            <a:ext cx="9144000" cy="286232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defRPr/>
            </a:pPr>
            <a:r>
              <a:rPr lang="ar-EG" sz="7200" b="1" dirty="0">
                <a:solidFill>
                  <a:schemeClr val="tx1">
                    <a:lumMod val="95000"/>
                    <a:lumOff val="5000"/>
                  </a:schemeClr>
                </a:solidFill>
              </a:rPr>
              <a:t>ترنيـمــة</a:t>
            </a:r>
          </a:p>
          <a:p>
            <a:pPr algn="ctr">
              <a:lnSpc>
                <a:spcPct val="150000"/>
              </a:lnSpc>
            </a:pPr>
            <a:r>
              <a:rPr lang="ar-EG" sz="7200" b="1" dirty="0"/>
              <a:t>يا لسر فائق كل مديح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 descr="264012735_957065451854111_1597628789508736134_n.jp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  <p:sp>
        <p:nvSpPr>
          <p:cNvPr id="6" name="Rectangle 5"/>
          <p:cNvSpPr/>
          <p:nvPr/>
        </p:nvSpPr>
        <p:spPr>
          <a:xfrm>
            <a:off x="-76200" y="396614"/>
            <a:ext cx="9144000" cy="684238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 rtl="1">
              <a:lnSpc>
                <a:spcPct val="150000"/>
              </a:lnSpc>
              <a:spcBef>
                <a:spcPts val="1800"/>
              </a:spcBef>
              <a:spcAft>
                <a:spcPts val="1800"/>
              </a:spcAft>
            </a:pPr>
            <a:r>
              <a:rPr lang="ar-EG" sz="6000" b="1" dirty="0"/>
              <a:t> يا لسر فائق كل مديح</a:t>
            </a:r>
            <a:br>
              <a:rPr lang="ar-EG" sz="6000" b="1" dirty="0"/>
            </a:br>
            <a:r>
              <a:rPr lang="ar-EG" sz="6000" b="1" dirty="0"/>
              <a:t>سامٍ في الكمال</a:t>
            </a:r>
            <a:br>
              <a:rPr lang="ar-EG" sz="6000" b="1" dirty="0"/>
            </a:br>
            <a:r>
              <a:rPr lang="ar-EG" sz="6000" b="1" dirty="0"/>
              <a:t>الكنيسة عروس للمسيح</a:t>
            </a:r>
            <a:br>
              <a:rPr lang="ar-EG" sz="6000" b="1" dirty="0"/>
            </a:br>
            <a:r>
              <a:rPr lang="ar-EG" sz="6000" b="1" dirty="0"/>
              <a:t>صاحبِ الجلال</a:t>
            </a:r>
            <a:br>
              <a:rPr lang="ar-EG" sz="6000" b="1" dirty="0"/>
            </a:br>
            <a:endParaRPr lang="en-US" sz="6000" b="1" dirty="0">
              <a:latin typeface="Microsoft Sans Serif" pitchFamily="34" charset="0"/>
            </a:endParaRPr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 descr="264012735_957065451854111_1597628789508736134_n.jp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  <p:sp>
        <p:nvSpPr>
          <p:cNvPr id="5" name="Rectangle 4"/>
          <p:cNvSpPr/>
          <p:nvPr/>
        </p:nvSpPr>
        <p:spPr>
          <a:xfrm>
            <a:off x="0" y="707548"/>
            <a:ext cx="9144000" cy="599805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 rtl="1">
              <a:lnSpc>
                <a:spcPct val="150000"/>
              </a:lnSpc>
            </a:pPr>
            <a:r>
              <a:rPr lang="ar-EG" sz="6600" b="1" dirty="0">
                <a:solidFill>
                  <a:srgbClr val="003300"/>
                </a:solidFill>
              </a:rPr>
              <a:t>هـوذا العـريـس آت</a:t>
            </a:r>
            <a:br>
              <a:rPr lang="ar-EG" sz="6600" b="1" dirty="0">
                <a:solidFill>
                  <a:srgbClr val="003300"/>
                </a:solidFill>
              </a:rPr>
            </a:br>
            <a:r>
              <a:rPr lang="ar-EG" sz="6600" b="1" dirty="0">
                <a:solidFill>
                  <a:srgbClr val="003300"/>
                </a:solidFill>
              </a:rPr>
              <a:t>من سماء السماوات</a:t>
            </a:r>
            <a:br>
              <a:rPr lang="ar-EG" sz="6600" b="1" dirty="0">
                <a:solidFill>
                  <a:srgbClr val="003300"/>
                </a:solidFill>
              </a:rPr>
            </a:br>
            <a:r>
              <a:rPr lang="ar-EG" sz="6600" b="1" dirty="0">
                <a:solidFill>
                  <a:srgbClr val="003300"/>
                </a:solidFill>
              </a:rPr>
              <a:t>للمستعـدين و المستعـدات</a:t>
            </a:r>
            <a:br>
              <a:rPr lang="ar-EG" sz="6600" b="1" dirty="0">
                <a:solidFill>
                  <a:srgbClr val="003300"/>
                </a:solidFill>
              </a:rPr>
            </a:br>
            <a:endParaRPr lang="ar-EG" sz="6600" b="1" dirty="0">
              <a:solidFill>
                <a:srgbClr val="003300"/>
              </a:solidFill>
            </a:endParaRPr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 descr="264012735_957065451854111_1597628789508736134_n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  <p:sp>
        <p:nvSpPr>
          <p:cNvPr id="5" name="Rectangle 4"/>
          <p:cNvSpPr/>
          <p:nvPr/>
        </p:nvSpPr>
        <p:spPr>
          <a:xfrm>
            <a:off x="0" y="-587852"/>
            <a:ext cx="9144000" cy="599805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 rtl="1">
              <a:lnSpc>
                <a:spcPct val="150000"/>
              </a:lnSpc>
            </a:pPr>
            <a:br>
              <a:rPr lang="ar-EG" sz="6600" b="1" dirty="0">
                <a:solidFill>
                  <a:srgbClr val="003300"/>
                </a:solidFill>
              </a:rPr>
            </a:br>
            <a:r>
              <a:rPr lang="ar-EG" sz="6600" b="1" dirty="0">
                <a:solidFill>
                  <a:srgbClr val="003300"/>
                </a:solidFill>
              </a:rPr>
              <a:t>بصوت بوق يقيم الراقدين</a:t>
            </a:r>
            <a:br>
              <a:rPr lang="ar-EG" sz="6600" b="1" dirty="0">
                <a:solidFill>
                  <a:srgbClr val="003300"/>
                </a:solidFill>
              </a:rPr>
            </a:br>
            <a:r>
              <a:rPr lang="ar-EG" sz="6600" b="1" dirty="0">
                <a:solidFill>
                  <a:srgbClr val="003300"/>
                </a:solidFill>
              </a:rPr>
              <a:t>و يغـيـر الأحـيــاء</a:t>
            </a:r>
            <a:br>
              <a:rPr lang="ar-EG" sz="6600" b="1" dirty="0">
                <a:solidFill>
                  <a:srgbClr val="003300"/>
                </a:solidFill>
              </a:rPr>
            </a:br>
            <a:r>
              <a:rPr lang="ar-EG" sz="6600" b="1" dirty="0">
                <a:solidFill>
                  <a:srgbClr val="003300"/>
                </a:solidFill>
              </a:rPr>
              <a:t>ونلاقيه جميعا في الهواء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 descr="264012735_957065451854111_1597628789508736134_n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  <p:sp>
        <p:nvSpPr>
          <p:cNvPr id="6" name="Rectangle 5"/>
          <p:cNvSpPr/>
          <p:nvPr/>
        </p:nvSpPr>
        <p:spPr>
          <a:xfrm>
            <a:off x="0" y="482361"/>
            <a:ext cx="9144000" cy="546123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 rtl="1">
              <a:lnSpc>
                <a:spcPct val="150000"/>
              </a:lnSpc>
            </a:pPr>
            <a:r>
              <a:rPr lang="ar-EG" sz="6000" b="1" dirty="0"/>
              <a:t> والعروس ستُزَفُّ للعريس</a:t>
            </a:r>
            <a:br>
              <a:rPr lang="ar-EG" sz="6000" b="1" dirty="0"/>
            </a:br>
            <a:r>
              <a:rPr lang="ar-EG" sz="6000" b="1" dirty="0"/>
              <a:t>بمجد بهي</a:t>
            </a:r>
            <a:br>
              <a:rPr lang="ar-EG" sz="6000" b="1" dirty="0"/>
            </a:br>
            <a:r>
              <a:rPr lang="ar-EG" sz="6000" b="1" dirty="0"/>
              <a:t>في احتفال رائع سام نفيس</a:t>
            </a:r>
            <a:br>
              <a:rPr lang="ar-EG" sz="6000" b="1" dirty="0"/>
            </a:br>
            <a:r>
              <a:rPr lang="ar-EG" sz="6000" b="1" dirty="0"/>
              <a:t>باهر سني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 descr="264012735_957065451854111_1597628789508736134_n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  <p:sp>
        <p:nvSpPr>
          <p:cNvPr id="5" name="Rectangle 4"/>
          <p:cNvSpPr/>
          <p:nvPr/>
        </p:nvSpPr>
        <p:spPr>
          <a:xfrm>
            <a:off x="0" y="783748"/>
            <a:ext cx="9144000" cy="599805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 rtl="1">
              <a:lnSpc>
                <a:spcPct val="150000"/>
              </a:lnSpc>
            </a:pPr>
            <a:r>
              <a:rPr lang="ar-EG" sz="6600" b="1" dirty="0">
                <a:solidFill>
                  <a:srgbClr val="003300"/>
                </a:solidFill>
              </a:rPr>
              <a:t>هـوذا العـريـس آت</a:t>
            </a:r>
            <a:br>
              <a:rPr lang="ar-EG" sz="6600" b="1" dirty="0">
                <a:solidFill>
                  <a:srgbClr val="003300"/>
                </a:solidFill>
              </a:rPr>
            </a:br>
            <a:r>
              <a:rPr lang="ar-EG" sz="6600" b="1" dirty="0">
                <a:solidFill>
                  <a:srgbClr val="003300"/>
                </a:solidFill>
              </a:rPr>
              <a:t>من سماء السماوات</a:t>
            </a:r>
            <a:br>
              <a:rPr lang="ar-EG" sz="6600" b="1" dirty="0">
                <a:solidFill>
                  <a:srgbClr val="003300"/>
                </a:solidFill>
              </a:rPr>
            </a:br>
            <a:r>
              <a:rPr lang="ar-EG" sz="6600" b="1" dirty="0">
                <a:solidFill>
                  <a:srgbClr val="003300"/>
                </a:solidFill>
              </a:rPr>
              <a:t>للمستعـدين و المستعـدات</a:t>
            </a:r>
            <a:br>
              <a:rPr lang="ar-EG" sz="6600" b="1" dirty="0">
                <a:solidFill>
                  <a:srgbClr val="003300"/>
                </a:solidFill>
              </a:rPr>
            </a:br>
            <a:endParaRPr lang="ar-EG" sz="6600" b="1" dirty="0">
              <a:solidFill>
                <a:srgbClr val="003300"/>
              </a:solidFill>
            </a:endParaRP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 descr="264012735_957065451854111_1597628789508736134_n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  <p:sp>
        <p:nvSpPr>
          <p:cNvPr id="5" name="Rectangle 4"/>
          <p:cNvSpPr/>
          <p:nvPr/>
        </p:nvSpPr>
        <p:spPr>
          <a:xfrm>
            <a:off x="0" y="-587852"/>
            <a:ext cx="9144000" cy="599805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 rtl="1">
              <a:lnSpc>
                <a:spcPct val="150000"/>
              </a:lnSpc>
            </a:pPr>
            <a:br>
              <a:rPr lang="ar-EG" sz="6600" b="1" dirty="0">
                <a:solidFill>
                  <a:srgbClr val="003300"/>
                </a:solidFill>
              </a:rPr>
            </a:br>
            <a:r>
              <a:rPr lang="ar-EG" sz="6600" b="1" dirty="0">
                <a:solidFill>
                  <a:srgbClr val="003300"/>
                </a:solidFill>
              </a:rPr>
              <a:t>بصوت بوق يقيم الراقدين</a:t>
            </a:r>
            <a:br>
              <a:rPr lang="ar-EG" sz="6600" b="1" dirty="0">
                <a:solidFill>
                  <a:srgbClr val="003300"/>
                </a:solidFill>
              </a:rPr>
            </a:br>
            <a:r>
              <a:rPr lang="ar-EG" sz="6600" b="1" dirty="0">
                <a:solidFill>
                  <a:srgbClr val="003300"/>
                </a:solidFill>
              </a:rPr>
              <a:t>و يغـيـر الأحـيــاء</a:t>
            </a:r>
            <a:br>
              <a:rPr lang="ar-EG" sz="6600" b="1" dirty="0">
                <a:solidFill>
                  <a:srgbClr val="003300"/>
                </a:solidFill>
              </a:rPr>
            </a:br>
            <a:r>
              <a:rPr lang="ar-EG" sz="6600" b="1" dirty="0">
                <a:solidFill>
                  <a:srgbClr val="003300"/>
                </a:solidFill>
              </a:rPr>
              <a:t>ونلاقيه جميعا في الهواء</a:t>
            </a: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 descr="264012735_957065451854111_1597628789508736134_n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  <p:sp>
        <p:nvSpPr>
          <p:cNvPr id="5" name="Rectangle 4"/>
          <p:cNvSpPr/>
          <p:nvPr/>
        </p:nvSpPr>
        <p:spPr>
          <a:xfrm>
            <a:off x="0" y="406161"/>
            <a:ext cx="9144000" cy="546123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 rtl="1">
              <a:lnSpc>
                <a:spcPct val="150000"/>
              </a:lnSpc>
            </a:pPr>
            <a:r>
              <a:rPr lang="ar-EG" sz="6000" b="1" dirty="0"/>
              <a:t>وختاما نترجى أجمعين</a:t>
            </a:r>
            <a:br>
              <a:rPr lang="ar-EG" sz="6000" b="1" dirty="0"/>
            </a:br>
            <a:r>
              <a:rPr lang="ar-EG" sz="6000" b="1" dirty="0"/>
              <a:t>أكـمـلَ الصـفـاء</a:t>
            </a:r>
            <a:br>
              <a:rPr lang="ar-EG" sz="6000" b="1" dirty="0"/>
            </a:br>
            <a:r>
              <a:rPr lang="ar-EG" sz="6000" b="1" dirty="0"/>
              <a:t>عندما يأتي عريسنا العظيم</a:t>
            </a:r>
            <a:br>
              <a:rPr lang="ar-EG" sz="6000" b="1" dirty="0"/>
            </a:br>
            <a:r>
              <a:rPr lang="ar-EG" sz="6000" b="1" dirty="0"/>
              <a:t>من أوج السماء</a:t>
            </a: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 descr="264012735_957065451854111_1597628789508736134_n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  <p:sp>
        <p:nvSpPr>
          <p:cNvPr id="5" name="Rectangle 4"/>
          <p:cNvSpPr/>
          <p:nvPr/>
        </p:nvSpPr>
        <p:spPr>
          <a:xfrm>
            <a:off x="0" y="783748"/>
            <a:ext cx="9144000" cy="599805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 rtl="1">
              <a:lnSpc>
                <a:spcPct val="150000"/>
              </a:lnSpc>
            </a:pPr>
            <a:r>
              <a:rPr lang="ar-EG" sz="6600" b="1" dirty="0">
                <a:solidFill>
                  <a:srgbClr val="003300"/>
                </a:solidFill>
              </a:rPr>
              <a:t>هـوذا العـريـس آت</a:t>
            </a:r>
            <a:br>
              <a:rPr lang="ar-EG" sz="6600" b="1" dirty="0">
                <a:solidFill>
                  <a:srgbClr val="003300"/>
                </a:solidFill>
              </a:rPr>
            </a:br>
            <a:r>
              <a:rPr lang="ar-EG" sz="6600" b="1" dirty="0">
                <a:solidFill>
                  <a:srgbClr val="003300"/>
                </a:solidFill>
              </a:rPr>
              <a:t>من سماء السماوات</a:t>
            </a:r>
            <a:br>
              <a:rPr lang="ar-EG" sz="6600" b="1" dirty="0">
                <a:solidFill>
                  <a:srgbClr val="003300"/>
                </a:solidFill>
              </a:rPr>
            </a:br>
            <a:r>
              <a:rPr lang="ar-EG" sz="6600" b="1" dirty="0">
                <a:solidFill>
                  <a:srgbClr val="003300"/>
                </a:solidFill>
              </a:rPr>
              <a:t>للمستعـدين و المستعـدات</a:t>
            </a:r>
            <a:br>
              <a:rPr lang="ar-EG" sz="6600" b="1" dirty="0">
                <a:solidFill>
                  <a:srgbClr val="003300"/>
                </a:solidFill>
              </a:rPr>
            </a:br>
            <a:endParaRPr lang="ar-EG" sz="6600" b="1" dirty="0">
              <a:solidFill>
                <a:srgbClr val="003300"/>
              </a:solidFill>
            </a:endParaRP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 descr="264012735_957065451854111_1597628789508736134_n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  <p:sp>
        <p:nvSpPr>
          <p:cNvPr id="5" name="Rectangle 4"/>
          <p:cNvSpPr/>
          <p:nvPr/>
        </p:nvSpPr>
        <p:spPr>
          <a:xfrm>
            <a:off x="0" y="-587852"/>
            <a:ext cx="9144000" cy="599805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 rtl="1">
              <a:lnSpc>
                <a:spcPct val="150000"/>
              </a:lnSpc>
            </a:pPr>
            <a:br>
              <a:rPr lang="ar-EG" sz="6600" b="1" dirty="0">
                <a:solidFill>
                  <a:srgbClr val="003300"/>
                </a:solidFill>
              </a:rPr>
            </a:br>
            <a:r>
              <a:rPr lang="ar-EG" sz="6600" b="1" dirty="0">
                <a:solidFill>
                  <a:srgbClr val="003300"/>
                </a:solidFill>
              </a:rPr>
              <a:t>بصوت بوق يقيم الراقدين</a:t>
            </a:r>
            <a:br>
              <a:rPr lang="ar-EG" sz="6600" b="1" dirty="0">
                <a:solidFill>
                  <a:srgbClr val="003300"/>
                </a:solidFill>
              </a:rPr>
            </a:br>
            <a:r>
              <a:rPr lang="ar-EG" sz="6600" b="1" dirty="0">
                <a:solidFill>
                  <a:srgbClr val="003300"/>
                </a:solidFill>
              </a:rPr>
              <a:t>و يغـيـر الأحـيــاء</a:t>
            </a:r>
            <a:br>
              <a:rPr lang="ar-EG" sz="6600" b="1" dirty="0">
                <a:solidFill>
                  <a:srgbClr val="003300"/>
                </a:solidFill>
              </a:rPr>
            </a:br>
            <a:r>
              <a:rPr lang="ar-EG" sz="6600" b="1" dirty="0">
                <a:solidFill>
                  <a:srgbClr val="003300"/>
                </a:solidFill>
              </a:rPr>
              <a:t>ونلاقيه جميعا في الهواء</a:t>
            </a: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power point praise 33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  <p:sp>
        <p:nvSpPr>
          <p:cNvPr id="3" name="Rectangle 2"/>
          <p:cNvSpPr/>
          <p:nvPr/>
        </p:nvSpPr>
        <p:spPr>
          <a:xfrm>
            <a:off x="304800" y="381001"/>
            <a:ext cx="8610600" cy="132343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 rtl="1"/>
            <a:endParaRPr lang="en-US" sz="8000" b="1" dirty="0"/>
          </a:p>
        </p:txBody>
      </p:sp>
      <p:pic>
        <p:nvPicPr>
          <p:cNvPr id="5" name="Picture 4" descr="power point praise LOGO .png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762000" y="2590800"/>
            <a:ext cx="7989418" cy="2971800"/>
          </a:xfrm>
          <a:prstGeom prst="rect">
            <a:avLst/>
          </a:prstGeom>
        </p:spPr>
      </p:pic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Override1.xml><?xml version="1.0" encoding="utf-8"?>
<a:themeOverride xmlns:a="http://schemas.openxmlformats.org/drawingml/2006/main">
  <a:clrScheme name="Office">
    <a:dk1>
      <a:sysClr val="windowText" lastClr="000000"/>
    </a:dk1>
    <a:lt1>
      <a:sysClr val="window" lastClr="FFFFFF"/>
    </a:lt1>
    <a:dk2>
      <a:srgbClr val="1F497D"/>
    </a:dk2>
    <a:lt2>
      <a:srgbClr val="EEECE1"/>
    </a:lt2>
    <a:accent1>
      <a:srgbClr val="4F81BD"/>
    </a:accent1>
    <a:accent2>
      <a:srgbClr val="C0504D"/>
    </a:accent2>
    <a:accent3>
      <a:srgbClr val="9BBB59"/>
    </a:accent3>
    <a:accent4>
      <a:srgbClr val="8064A2"/>
    </a:accent4>
    <a:accent5>
      <a:srgbClr val="4BACC6"/>
    </a:accent5>
    <a:accent6>
      <a:srgbClr val="F79646"/>
    </a:accent6>
    <a:hlink>
      <a:srgbClr val="0000FF"/>
    </a:hlink>
    <a:folHlink>
      <a:srgbClr val="800080"/>
    </a:folHlink>
  </a:clrScheme>
</a:themeOverride>
</file>

<file path=ppt/theme/themeOverride2.xml><?xml version="1.0" encoding="utf-8"?>
<a:themeOverride xmlns:a="http://schemas.openxmlformats.org/drawingml/2006/main">
  <a:clrScheme name="Office">
    <a:dk1>
      <a:sysClr val="windowText" lastClr="000000"/>
    </a:dk1>
    <a:lt1>
      <a:sysClr val="window" lastClr="FFFFFF"/>
    </a:lt1>
    <a:dk2>
      <a:srgbClr val="1F497D"/>
    </a:dk2>
    <a:lt2>
      <a:srgbClr val="EEECE1"/>
    </a:lt2>
    <a:accent1>
      <a:srgbClr val="4F81BD"/>
    </a:accent1>
    <a:accent2>
      <a:srgbClr val="C0504D"/>
    </a:accent2>
    <a:accent3>
      <a:srgbClr val="9BBB59"/>
    </a:accent3>
    <a:accent4>
      <a:srgbClr val="8064A2"/>
    </a:accent4>
    <a:accent5>
      <a:srgbClr val="4BACC6"/>
    </a:accent5>
    <a:accent6>
      <a:srgbClr val="F79646"/>
    </a:accent6>
    <a:hlink>
      <a:srgbClr val="0000FF"/>
    </a:hlink>
    <a:folHlink>
      <a:srgbClr val="800080"/>
    </a:folHlink>
  </a:clrScheme>
</a:themeOverrid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1132</TotalTime>
  <Words>133</Words>
  <Application>Microsoft Office PowerPoint</Application>
  <PresentationFormat>عرض على الشاشة (4:3)</PresentationFormat>
  <Paragraphs>11</Paragraphs>
  <Slides>11</Slides>
  <Notes>0</Notes>
  <HiddenSlides>0</HiddenSlides>
  <MMClips>0</MMClips>
  <ScaleCrop>false</ScaleCrop>
  <HeadingPairs>
    <vt:vector size="6" baseType="variant">
      <vt:variant>
        <vt:lpstr>الخطوط المستخدمة</vt:lpstr>
      </vt:variant>
      <vt:variant>
        <vt:i4>3</vt:i4>
      </vt:variant>
      <vt:variant>
        <vt:lpstr>نسق</vt:lpstr>
      </vt:variant>
      <vt:variant>
        <vt:i4>1</vt:i4>
      </vt:variant>
      <vt:variant>
        <vt:lpstr>عناوين الشرائح</vt:lpstr>
      </vt:variant>
      <vt:variant>
        <vt:i4>11</vt:i4>
      </vt:variant>
    </vt:vector>
  </HeadingPairs>
  <TitlesOfParts>
    <vt:vector size="15" baseType="lpstr">
      <vt:lpstr>Arial</vt:lpstr>
      <vt:lpstr>Calibri</vt:lpstr>
      <vt:lpstr>Microsoft Sans Serif</vt:lpstr>
      <vt:lpstr>Office Theme</vt:lpstr>
      <vt:lpstr>عرض تقديمي في PowerPoint</vt:lpstr>
      <vt:lpstr>عرض تقديمي في PowerPoint</vt:lpstr>
      <vt:lpstr>عرض تقديمي في PowerPoint</vt:lpstr>
      <vt:lpstr>عرض تقديمي في PowerPoint</vt:lpstr>
      <vt:lpstr>عرض تقديمي في PowerPoint</vt:lpstr>
      <vt:lpstr>عرض تقديمي في PowerPoint</vt:lpstr>
      <vt:lpstr>عرض تقديمي في PowerPoint</vt:lpstr>
      <vt:lpstr>عرض تقديمي في PowerPoint</vt:lpstr>
      <vt:lpstr>عرض تقديمي في PowerPoint</vt:lpstr>
      <vt:lpstr>عرض تقديمي في PowerPoint</vt:lpstr>
      <vt:lpstr>عرض تقديمي في PowerPoint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Slide 1</dc:title>
  <dc:creator>NEVO</dc:creator>
  <cp:lastModifiedBy>ayman nasralla</cp:lastModifiedBy>
  <cp:revision>183</cp:revision>
  <dcterms:created xsi:type="dcterms:W3CDTF">2021-12-07T14:30:00Z</dcterms:created>
  <dcterms:modified xsi:type="dcterms:W3CDTF">2024-11-23T16:27:34Z</dcterms:modified>
</cp:coreProperties>
</file>