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277" r:id="rId3"/>
    <p:sldId id="347" r:id="rId4"/>
    <p:sldId id="382" r:id="rId5"/>
    <p:sldId id="383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238591"/>
            <a:ext cx="9144000" cy="2657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7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ترنيـمــة</a:t>
            </a:r>
          </a:p>
          <a:p>
            <a:pPr algn="ctr">
              <a:lnSpc>
                <a:spcPct val="150000"/>
              </a:lnSpc>
            </a:pPr>
            <a:r>
              <a:rPr lang="ar-EG" sz="7200" b="1" dirty="0"/>
              <a:t> يا للي  فاديت حياتنا 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76200" y="228600"/>
            <a:ext cx="9144000" cy="868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 يا للي  فاديت حياتنا  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واشتريتنا يدم ثمين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كـل ماضينـا يشهـد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إنك لينا أمين ومعين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br>
              <a:rPr lang="ar-EG" sz="6000" b="1" dirty="0"/>
            </a:br>
            <a:endParaRPr lang="en-US" sz="6000" b="1" dirty="0">
              <a:latin typeface="Microsoft Sans Serif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09600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3300"/>
                </a:solidFill>
              </a:rPr>
              <a:t>  و انت اللي جمعتنا 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  و وحدت قلبنا (2)</a:t>
            </a:r>
          </a:p>
          <a:p>
            <a:pPr algn="ctr"/>
            <a:endParaRPr lang="ar-EG" sz="6600" b="1" dirty="0">
              <a:solidFill>
                <a:srgbClr val="003300"/>
              </a:solidFill>
            </a:endParaRP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  بنهديلك عمرنا 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 يا ملكنا وربنـا</a:t>
            </a:r>
          </a:p>
          <a:p>
            <a:pPr algn="ctr"/>
            <a:br>
              <a:rPr lang="ar-EG" sz="6600" b="1" dirty="0">
                <a:solidFill>
                  <a:srgbClr val="003300"/>
                </a:solidFill>
              </a:rPr>
            </a:br>
            <a:endParaRPr lang="en-US" sz="6600" b="1" dirty="0">
              <a:solidFill>
                <a:srgbClr val="003300"/>
              </a:solidFill>
              <a:latin typeface="Microsoft Sans Serif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81000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  بنسـلمــك حـيـاتنــا 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 و بنهـديلك كـل الأيـام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عايزين نعيشلك عمرنا</a:t>
            </a:r>
          </a:p>
          <a:p>
            <a:pPr algn="ctr">
              <a:lnSpc>
                <a:spcPct val="150000"/>
              </a:lnSpc>
            </a:pPr>
            <a:r>
              <a:rPr lang="ar-EG" sz="6000" b="1" dirty="0"/>
              <a:t> ونحط عندك كل الأحلام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09600"/>
            <a:ext cx="91440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3300"/>
                </a:solidFill>
              </a:rPr>
              <a:t>  و انت اللي جمعتنا 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  و وحدت قلبنا (2)</a:t>
            </a:r>
          </a:p>
          <a:p>
            <a:pPr algn="ctr"/>
            <a:endParaRPr lang="ar-EG" sz="6600" b="1" dirty="0">
              <a:solidFill>
                <a:srgbClr val="003300"/>
              </a:solidFill>
            </a:endParaRP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  بنهديلك عمرنا </a:t>
            </a:r>
          </a:p>
          <a:p>
            <a:pPr algn="ctr"/>
            <a:r>
              <a:rPr lang="ar-EG" sz="6600" b="1" dirty="0">
                <a:solidFill>
                  <a:srgbClr val="003300"/>
                </a:solidFill>
              </a:rPr>
              <a:t> يا ملكنا وربنـا</a:t>
            </a:r>
          </a:p>
          <a:p>
            <a:pPr algn="ctr"/>
            <a:br>
              <a:rPr lang="ar-EG" sz="6600" b="1" dirty="0">
                <a:solidFill>
                  <a:srgbClr val="003300"/>
                </a:solidFill>
              </a:rPr>
            </a:br>
            <a:endParaRPr lang="en-US" sz="6600" b="1" dirty="0">
              <a:solidFill>
                <a:srgbClr val="003300"/>
              </a:solidFill>
              <a:latin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314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1104</TotalTime>
  <Words>78</Words>
  <Application>Microsoft Office PowerPoint</Application>
  <PresentationFormat>عرض على الشاشة (4:3)</PresentationFormat>
  <Paragraphs>23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Microsoft Sans Serif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178</cp:revision>
  <dcterms:created xsi:type="dcterms:W3CDTF">2021-12-07T14:30:00Z</dcterms:created>
  <dcterms:modified xsi:type="dcterms:W3CDTF">2024-11-23T16:21:38Z</dcterms:modified>
</cp:coreProperties>
</file>