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548" r:id="rId3"/>
    <p:sldId id="489" r:id="rId4"/>
    <p:sldId id="551" r:id="rId5"/>
    <p:sldId id="555" r:id="rId6"/>
    <p:sldId id="537" r:id="rId7"/>
    <p:sldId id="556" r:id="rId8"/>
    <p:sldId id="4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4660"/>
  </p:normalViewPr>
  <p:slideViewPr>
    <p:cSldViewPr>
      <p:cViewPr varScale="1">
        <p:scale>
          <a:sx n="66" d="100"/>
          <a:sy n="66" d="100"/>
        </p:scale>
        <p:origin x="40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يا مسيحنا قود حياتنا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885885"/>
            <a:ext cx="10058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Arial" charset="0"/>
                <a:cs typeface="Arial" charset="0"/>
              </a:rPr>
              <a:t>يا مسيحنا قود حياتنا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ضمنا وجـمـع شتاتنـا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لـو شكينـا أو سكتنــا</a:t>
            </a:r>
          </a:p>
          <a:p>
            <a:pPr algn="ctr"/>
            <a:r>
              <a:rPr lang="ar-EG" sz="7200" b="1" dirty="0">
                <a:latin typeface="Arial" charset="0"/>
                <a:cs typeface="Arial" charset="0"/>
              </a:rPr>
              <a:t>انت عارف اية حالتنا</a:t>
            </a:r>
            <a:endParaRPr lang="ar-SA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848697"/>
            <a:ext cx="10058400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ثبتنا فيك خلينا جنبك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وحدنا ليك وادينا قلبك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62085"/>
            <a:ext cx="10058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Arial" charset="0"/>
                <a:cs typeface="Arial" charset="0"/>
              </a:rPr>
              <a:t>افحص طرقنا وامتحنا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والتجارب ابعدها عنا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قدس ميولنا واشتياقنا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رد لينا بهجة خلاصنا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24897"/>
            <a:ext cx="10058400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ثبتنا فيك خلينا جنبك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وحدنا ليك وادينا قلبك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9970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Arial" charset="0"/>
                <a:cs typeface="Arial" charset="0"/>
              </a:rPr>
              <a:t>شـدد إيماننـا فـي قلوبنـا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ضع شهادة على شفاهنا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خلينـا نعـلــن بسلوكـنـــا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 إننــــا ســفــــرا لإلهـــنــا </a:t>
            </a:r>
            <a:br>
              <a:rPr lang="ar-EG" sz="7200" b="1" dirty="0">
                <a:latin typeface="Arial" charset="0"/>
                <a:cs typeface="Arial" charset="0"/>
              </a:rPr>
            </a:b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24897"/>
            <a:ext cx="10058400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EG" sz="7200" b="1" dirty="0">
                <a:latin typeface="Arial" charset="0"/>
                <a:cs typeface="Arial" charset="0"/>
              </a:rPr>
              <a:t>ثبتنا فيك خلينا جنبك</a:t>
            </a:r>
            <a:br>
              <a:rPr lang="ar-EG" sz="7200" b="1" dirty="0">
                <a:latin typeface="Arial" charset="0"/>
                <a:cs typeface="Arial" charset="0"/>
              </a:rPr>
            </a:br>
            <a:r>
              <a:rPr lang="ar-EG" sz="7200" b="1" dirty="0">
                <a:latin typeface="Arial" charset="0"/>
                <a:cs typeface="Arial" charset="0"/>
              </a:rPr>
              <a:t>وحدنا ليك وادينا قلبك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</TotalTime>
  <Words>84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425</cp:revision>
  <dcterms:created xsi:type="dcterms:W3CDTF">2021-12-07T14:30:00Z</dcterms:created>
  <dcterms:modified xsi:type="dcterms:W3CDTF">2024-11-23T13:13:43Z</dcterms:modified>
</cp:coreProperties>
</file>