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310" r:id="rId3"/>
    <p:sldId id="311" r:id="rId4"/>
    <p:sldId id="312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0"/>
            <p14:sldId id="311"/>
            <p14:sldId id="31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68" d="100"/>
          <a:sy n="68" d="100"/>
        </p:scale>
        <p:origin x="52" y="16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يا مسيحي بهجه الارض 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مسيحي بهجة الارض سراب </a:t>
            </a:r>
            <a:r>
              <a:rPr lang="ar-EG" sz="48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سراب</a:t>
            </a:r>
            <a:endParaRPr lang="ar-EG" sz="48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دونك العمر شقاء وصعاب</a:t>
            </a:r>
          </a:p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انت بلسم الفؤاد المنكسر</a:t>
            </a:r>
          </a:p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وسراج النفس في الدرب العسر</a:t>
            </a:r>
          </a:p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مسيحي بهجة الارض سراب </a:t>
            </a:r>
            <a:r>
              <a:rPr lang="ar-EG" sz="48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سراب</a:t>
            </a:r>
            <a:endParaRPr lang="ar-EG" sz="48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دونك العمر شقاء وصعاب</a:t>
            </a:r>
          </a:p>
          <a:p>
            <a:pPr algn="ctr" rtl="1"/>
            <a:endParaRPr lang="ar-EG" sz="48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8069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مسيحي ليس لي خل سواك </a:t>
            </a:r>
            <a:r>
              <a:rPr lang="ar-EG" sz="48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سواك</a:t>
            </a:r>
            <a:endParaRPr lang="ar-EG" sz="48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ليس ما يمحو همومي كرجاك</a:t>
            </a:r>
          </a:p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انت لي خير محب وصديق</a:t>
            </a:r>
          </a:p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ابتعادي عنك حزن لا اطيق</a:t>
            </a:r>
          </a:p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مسيحي ليس لي خل سواك </a:t>
            </a:r>
            <a:r>
              <a:rPr lang="ar-EG" sz="48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سواك</a:t>
            </a:r>
            <a:endParaRPr lang="ar-EG" sz="48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ليس ما يمحو همومي كرجاك</a:t>
            </a:r>
          </a:p>
        </p:txBody>
      </p:sp>
    </p:spTree>
    <p:extLst>
      <p:ext uri="{BB962C8B-B14F-4D97-AF65-F5344CB8AC3E}">
        <p14:creationId xmlns:p14="http://schemas.microsoft.com/office/powerpoint/2010/main" val="793106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مسيحي كن لقلبي مالكا </a:t>
            </a:r>
            <a:r>
              <a:rPr lang="ar-EG" sz="48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مالكا</a:t>
            </a:r>
            <a:endParaRPr lang="ar-EG" sz="48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وابق دوما في حياتي سائدا</a:t>
            </a:r>
          </a:p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قدسن فكري وقولي يا حبيب</a:t>
            </a:r>
          </a:p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واجعلن كل اهتمامي بالصليب</a:t>
            </a:r>
          </a:p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مسيحي كن لقلبي مالكا </a:t>
            </a:r>
            <a:r>
              <a:rPr lang="ar-EG" sz="48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مالكا</a:t>
            </a:r>
            <a:endParaRPr lang="ar-EG" sz="48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وابق دوما في حياتي سائدا</a:t>
            </a:r>
          </a:p>
        </p:txBody>
      </p:sp>
    </p:spTree>
    <p:extLst>
      <p:ext uri="{BB962C8B-B14F-4D97-AF65-F5344CB8AC3E}">
        <p14:creationId xmlns:p14="http://schemas.microsoft.com/office/powerpoint/2010/main" val="1368317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3768</TotalTime>
  <Words>103</Words>
  <Application>Microsoft Office PowerPoint</Application>
  <PresentationFormat>عرض على الشاشة (4:3)</PresentationFormat>
  <Paragraphs>23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9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309</cp:revision>
  <dcterms:created xsi:type="dcterms:W3CDTF">2021-12-07T14:30:00Z</dcterms:created>
  <dcterms:modified xsi:type="dcterms:W3CDTF">2024-11-23T13:10:18Z</dcterms:modified>
</cp:coreProperties>
</file>