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10" r:id="rId3"/>
    <p:sldId id="311" r:id="rId4"/>
    <p:sldId id="312" r:id="rId5"/>
    <p:sldId id="313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2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مصر يا بلدنا باركك ربنا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مصر يا بلدنا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باركك ربنا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بس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عايشين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فيكي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عايشة في قلبنا </a:t>
            </a: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جوانا يا مصر ليكي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رؤية وعايشة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كاينا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السلام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يملاكي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وهو ده إيمانا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الأصوات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هتعلى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يزيد الكلام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إلهنا صوته أعلى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الزمام</a:t>
            </a:r>
          </a:p>
        </p:txBody>
      </p:sp>
    </p:spTree>
    <p:extLst>
      <p:ext uri="{BB962C8B-B14F-4D97-AF65-F5344CB8AC3E}">
        <p14:creationId xmlns:p14="http://schemas.microsoft.com/office/powerpoint/2010/main" val="2915540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جوانا يا مصر ليكي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رؤية وعايشة في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كاينا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السلام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يملاكي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وهو ده إيمانا</a:t>
            </a:r>
          </a:p>
        </p:txBody>
      </p:sp>
    </p:spTree>
    <p:extLst>
      <p:ext uri="{BB962C8B-B14F-4D97-AF65-F5344CB8AC3E}">
        <p14:creationId xmlns:p14="http://schemas.microsoft.com/office/powerpoint/2010/main" val="224543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3769</TotalTime>
  <Words>64</Words>
  <Application>Microsoft Office PowerPoint</Application>
  <PresentationFormat>عرض على الشاشة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310</cp:revision>
  <dcterms:created xsi:type="dcterms:W3CDTF">2021-12-07T14:30:00Z</dcterms:created>
  <dcterms:modified xsi:type="dcterms:W3CDTF">2024-11-23T13:00:37Z</dcterms:modified>
</cp:coreProperties>
</file>