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274" r:id="rId4"/>
    <p:sldId id="348" r:id="rId5"/>
    <p:sldId id="350" r:id="rId6"/>
    <p:sldId id="344" r:id="rId7"/>
    <p:sldId id="351" r:id="rId8"/>
    <p:sldId id="349" r:id="rId9"/>
    <p:sldId id="352" r:id="rId10"/>
    <p:sldId id="29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28" autoAdjust="0"/>
    <p:restoredTop sz="94660"/>
  </p:normalViewPr>
  <p:slideViewPr>
    <p:cSldViewPr>
      <p:cViewPr varScale="1">
        <p:scale>
          <a:sx n="59" d="100"/>
          <a:sy n="59" d="100"/>
        </p:scale>
        <p:origin x="72" y="4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-306716"/>
            <a:ext cx="8686800" cy="388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EG" sz="7200" b="1" dirty="0"/>
          </a:p>
          <a:p>
            <a:pPr algn="ctr" rtl="1"/>
            <a:r>
              <a:rPr lang="ar-EG" sz="8000" b="1" dirty="0"/>
              <a:t>ترنيــمة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7200" b="1" dirty="0"/>
              <a:t>يا من لمجدك الغني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/>
              <a:t>يا من لمجدك الغني</a:t>
            </a:r>
            <a:br>
              <a:rPr lang="ar-EG" sz="6600" b="1" dirty="0"/>
            </a:br>
            <a:r>
              <a:rPr lang="ar-EG" sz="6600" b="1" dirty="0"/>
              <a:t>دعـوتنـي إبنـاً لـك</a:t>
            </a:r>
            <a:br>
              <a:rPr lang="ar-EG" sz="6600" b="1" dirty="0"/>
            </a:br>
            <a:r>
              <a:rPr lang="ar-EG" sz="6600" b="1" dirty="0"/>
              <a:t>أتـي إليـك أحتمـي</a:t>
            </a:r>
            <a:br>
              <a:rPr lang="ar-EG" sz="6600" b="1" dirty="0"/>
            </a:br>
            <a:r>
              <a:rPr lang="ar-EG" sz="6600" b="1" dirty="0"/>
              <a:t>بل أرتمي في حضنك</a:t>
            </a:r>
            <a:endParaRPr lang="en-US" sz="6600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" y="2381071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solidFill>
                  <a:srgbClr val="003300"/>
                </a:solidFill>
              </a:rPr>
              <a:t> </a:t>
            </a:r>
            <a:r>
              <a:rPr lang="ar-EG" sz="6600" b="1" dirty="0">
                <a:solidFill>
                  <a:srgbClr val="003300"/>
                </a:solidFill>
              </a:rPr>
              <a:t>  </a:t>
            </a:r>
            <a:r>
              <a:rPr lang="ar-SA" sz="6600" b="1" dirty="0">
                <a:solidFill>
                  <a:srgbClr val="003300"/>
                </a:solidFill>
              </a:rPr>
              <a:t>أشكرك كل أيام حياتى </a:t>
            </a:r>
            <a:r>
              <a:rPr lang="ar-EG" sz="6600" b="1" dirty="0">
                <a:solidFill>
                  <a:srgbClr val="003300"/>
                </a:solidFill>
              </a:rPr>
              <a:t>( </a:t>
            </a:r>
            <a:r>
              <a:rPr lang="ar-SA" sz="6600" b="1" dirty="0">
                <a:solidFill>
                  <a:srgbClr val="003300"/>
                </a:solidFill>
              </a:rPr>
              <a:t>4 </a:t>
            </a:r>
            <a:r>
              <a:rPr lang="ar-EG" sz="6600" b="1" dirty="0">
                <a:solidFill>
                  <a:srgbClr val="003300"/>
                </a:solidFill>
              </a:rPr>
              <a:t>)</a:t>
            </a:r>
            <a:r>
              <a:rPr lang="ar-SA" sz="6600" b="1" dirty="0">
                <a:solidFill>
                  <a:srgbClr val="0033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79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/>
              <a:t>فأنت وحدك الهنــا</a:t>
            </a:r>
            <a:br>
              <a:rPr lang="ar-EG" sz="6600" b="1" dirty="0"/>
            </a:br>
            <a:r>
              <a:rPr lang="ar-EG" sz="6600" b="1" dirty="0"/>
              <a:t>وحاجتي لشخصـك</a:t>
            </a:r>
            <a:br>
              <a:rPr lang="ar-EG" sz="6600" b="1" dirty="0"/>
            </a:br>
            <a:r>
              <a:rPr lang="ar-EG" sz="6600" b="1" dirty="0"/>
              <a:t>ففيك وليس سواك</a:t>
            </a:r>
            <a:br>
              <a:rPr lang="ar-EG" sz="6600" b="1" dirty="0"/>
            </a:br>
            <a:r>
              <a:rPr lang="ar-EG" sz="6600" b="1" dirty="0"/>
              <a:t>كفايتــي أحبــــــك</a:t>
            </a:r>
            <a:endParaRPr lang="en-US" sz="6600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" y="2381071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solidFill>
                  <a:srgbClr val="003300"/>
                </a:solidFill>
              </a:rPr>
              <a:t> </a:t>
            </a:r>
            <a:r>
              <a:rPr lang="ar-EG" sz="6600" b="1" dirty="0">
                <a:solidFill>
                  <a:srgbClr val="003300"/>
                </a:solidFill>
              </a:rPr>
              <a:t>  </a:t>
            </a:r>
            <a:r>
              <a:rPr lang="ar-SA" sz="6600" b="1" dirty="0">
                <a:solidFill>
                  <a:srgbClr val="003300"/>
                </a:solidFill>
              </a:rPr>
              <a:t>أشكرك كل أيام حياتى </a:t>
            </a:r>
            <a:r>
              <a:rPr lang="ar-EG" sz="6600" b="1" dirty="0">
                <a:solidFill>
                  <a:srgbClr val="003300"/>
                </a:solidFill>
              </a:rPr>
              <a:t>( </a:t>
            </a:r>
            <a:r>
              <a:rPr lang="ar-SA" sz="6600" b="1" dirty="0">
                <a:solidFill>
                  <a:srgbClr val="003300"/>
                </a:solidFill>
              </a:rPr>
              <a:t>4 </a:t>
            </a:r>
            <a:r>
              <a:rPr lang="ar-EG" sz="6600" b="1" dirty="0">
                <a:solidFill>
                  <a:srgbClr val="003300"/>
                </a:solidFill>
              </a:rPr>
              <a:t>)</a:t>
            </a:r>
            <a:r>
              <a:rPr lang="ar-SA" sz="6600" b="1" dirty="0">
                <a:solidFill>
                  <a:srgbClr val="0033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0184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371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بيــدك كــل الأمــــور</a:t>
            </a:r>
            <a:br>
              <a:rPr lang="ar-EG" sz="6600" b="1" dirty="0"/>
            </a:br>
            <a:r>
              <a:rPr lang="ar-EG" sz="6600" b="1" dirty="0"/>
              <a:t>فلن أخاف على غدي</a:t>
            </a:r>
            <a:br>
              <a:rPr lang="ar-EG" sz="6600" b="1" dirty="0"/>
            </a:br>
            <a:r>
              <a:rPr lang="ar-EG" sz="6600" b="1" dirty="0"/>
              <a:t>حمايتي صخر الدهور</a:t>
            </a:r>
            <a:br>
              <a:rPr lang="ar-EG" sz="6600" b="1" dirty="0"/>
            </a:br>
            <a:r>
              <a:rPr lang="ar-EG" sz="6600" b="1" dirty="0"/>
              <a:t>كــل أمــال مستقبلــي</a:t>
            </a:r>
            <a:endParaRPr lang="en-US" sz="6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" y="2381071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solidFill>
                  <a:srgbClr val="003300"/>
                </a:solidFill>
              </a:rPr>
              <a:t> </a:t>
            </a:r>
            <a:r>
              <a:rPr lang="ar-EG" sz="6600" b="1" dirty="0">
                <a:solidFill>
                  <a:srgbClr val="003300"/>
                </a:solidFill>
              </a:rPr>
              <a:t>  </a:t>
            </a:r>
            <a:r>
              <a:rPr lang="ar-SA" sz="6600" b="1" dirty="0">
                <a:solidFill>
                  <a:srgbClr val="003300"/>
                </a:solidFill>
              </a:rPr>
              <a:t>أشكرك كل أيام حياتى </a:t>
            </a:r>
            <a:r>
              <a:rPr lang="ar-EG" sz="6600" b="1" dirty="0">
                <a:solidFill>
                  <a:srgbClr val="003300"/>
                </a:solidFill>
              </a:rPr>
              <a:t>( </a:t>
            </a:r>
            <a:r>
              <a:rPr lang="ar-SA" sz="6600" b="1" dirty="0">
                <a:solidFill>
                  <a:srgbClr val="003300"/>
                </a:solidFill>
              </a:rPr>
              <a:t>4 </a:t>
            </a:r>
            <a:r>
              <a:rPr lang="ar-EG" sz="6600" b="1" dirty="0">
                <a:solidFill>
                  <a:srgbClr val="003300"/>
                </a:solidFill>
              </a:rPr>
              <a:t>)</a:t>
            </a:r>
            <a:r>
              <a:rPr lang="ar-SA" sz="6600" b="1" dirty="0">
                <a:solidFill>
                  <a:srgbClr val="0033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6325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79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dirty="0"/>
              <a:t>بحبـك غمـرتنــي</a:t>
            </a:r>
            <a:br>
              <a:rPr lang="ar-EG" sz="6600" b="1" dirty="0"/>
            </a:br>
            <a:r>
              <a:rPr lang="ar-EG" sz="6600" b="1" dirty="0"/>
              <a:t> أسرتني يا سيـدي</a:t>
            </a:r>
            <a:br>
              <a:rPr lang="ar-EG" sz="6600" b="1" dirty="0"/>
            </a:br>
            <a:r>
              <a:rPr lang="ar-EG" sz="6600" b="1" dirty="0"/>
              <a:t> فصرت لي أغنيتي</a:t>
            </a:r>
            <a:br>
              <a:rPr lang="ar-EG" sz="6600" b="1" dirty="0"/>
            </a:br>
            <a:r>
              <a:rPr lang="ar-EG" sz="6600" b="1" dirty="0"/>
              <a:t>ترنيمتـي كلـي لـك</a:t>
            </a:r>
            <a:endParaRPr lang="en-US" sz="6600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" y="2381071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solidFill>
                  <a:srgbClr val="003300"/>
                </a:solidFill>
              </a:rPr>
              <a:t> </a:t>
            </a:r>
            <a:r>
              <a:rPr lang="ar-EG" sz="6600" b="1" dirty="0">
                <a:solidFill>
                  <a:srgbClr val="003300"/>
                </a:solidFill>
              </a:rPr>
              <a:t>  </a:t>
            </a:r>
            <a:r>
              <a:rPr lang="ar-SA" sz="6600" b="1" dirty="0">
                <a:solidFill>
                  <a:srgbClr val="003300"/>
                </a:solidFill>
              </a:rPr>
              <a:t>أشكرك كل أيام حياتى </a:t>
            </a:r>
            <a:r>
              <a:rPr lang="ar-EG" sz="6600" b="1" dirty="0">
                <a:solidFill>
                  <a:srgbClr val="003300"/>
                </a:solidFill>
              </a:rPr>
              <a:t>( </a:t>
            </a:r>
            <a:r>
              <a:rPr lang="ar-SA" sz="6600" b="1" dirty="0">
                <a:solidFill>
                  <a:srgbClr val="003300"/>
                </a:solidFill>
              </a:rPr>
              <a:t>4 </a:t>
            </a:r>
            <a:r>
              <a:rPr lang="ar-EG" sz="6600" b="1" dirty="0">
                <a:solidFill>
                  <a:srgbClr val="003300"/>
                </a:solidFill>
              </a:rPr>
              <a:t>)</a:t>
            </a:r>
            <a:r>
              <a:rPr lang="ar-SA" sz="6600" b="1" dirty="0">
                <a:solidFill>
                  <a:srgbClr val="0033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2609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</TotalTime>
  <Words>99</Words>
  <Application>Microsoft Office PowerPoint</Application>
  <PresentationFormat>عرض على الشاشة (4:3)</PresentationFormat>
  <Paragraphs>11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142</cp:revision>
  <dcterms:created xsi:type="dcterms:W3CDTF">2021-12-07T14:30:00Z</dcterms:created>
  <dcterms:modified xsi:type="dcterms:W3CDTF">2024-11-21T12:57:10Z</dcterms:modified>
</cp:coreProperties>
</file>