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274" r:id="rId4"/>
    <p:sldId id="346" r:id="rId5"/>
    <p:sldId id="344" r:id="rId6"/>
    <p:sldId id="347" r:id="rId7"/>
    <p:sldId id="332" r:id="rId8"/>
    <p:sldId id="348" r:id="rId9"/>
    <p:sldId id="345" r:id="rId10"/>
    <p:sldId id="349" r:id="rId11"/>
    <p:sldId id="29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90" autoAdjust="0"/>
    <p:restoredTop sz="94660"/>
  </p:normalViewPr>
  <p:slideViewPr>
    <p:cSldViewPr>
      <p:cViewPr varScale="1">
        <p:scale>
          <a:sx n="58" d="100"/>
          <a:sy n="58" d="100"/>
        </p:scale>
        <p:origin x="64" y="4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-306716"/>
            <a:ext cx="8686800" cy="388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EG" sz="7200" b="1" dirty="0"/>
          </a:p>
          <a:p>
            <a:pPr algn="ctr" rtl="1"/>
            <a:r>
              <a:rPr lang="ar-EG" sz="8000" b="1" dirty="0"/>
              <a:t>ترنيــمة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7200" b="1" dirty="0"/>
              <a:t>يا منبع الأفــراح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يا منبع الأفــراح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ياروح الله املانا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عايزين فرح حقيقي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يكبر ويزيد جوايا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4991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لا يفرحنا ولا يشبعنا</a:t>
            </a:r>
            <a:br>
              <a:rPr lang="ar-EG" sz="6600" b="1" dirty="0"/>
            </a:br>
            <a:r>
              <a:rPr lang="ar-EG" sz="6600" b="1" dirty="0"/>
              <a:t>خمر العالم الحزيـن</a:t>
            </a:r>
            <a:br>
              <a:rPr lang="ar-EG" sz="6600" b="1" dirty="0"/>
            </a:br>
            <a:r>
              <a:rPr lang="ar-EG" sz="6600" b="1" dirty="0"/>
              <a:t>لكن نفرح لما بتفتح</a:t>
            </a:r>
            <a:br>
              <a:rPr lang="ar-EG" sz="6600" b="1" dirty="0"/>
            </a:br>
            <a:r>
              <a:rPr lang="ar-EG" sz="6600" b="1" dirty="0"/>
              <a:t>أبوابك لينا يا معين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يا منبع الأفــراح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ياروح الله املانا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عايزين فرح حقيقي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يكبر ويزيد جوايا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6235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620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كرمة وتين مش عايزين</a:t>
            </a:r>
            <a:br>
              <a:rPr lang="ar-EG" sz="6600" b="1" dirty="0"/>
            </a:br>
            <a:r>
              <a:rPr lang="ar-EG" sz="6600" b="1" dirty="0"/>
              <a:t>ولا كتر أراضي وأملاك</a:t>
            </a:r>
            <a:br>
              <a:rPr lang="ar-EG" sz="6600" b="1" dirty="0"/>
            </a:br>
            <a:r>
              <a:rPr lang="ar-EG" sz="6600" b="1" dirty="0"/>
              <a:t>إنت أمين يارب وميـن</a:t>
            </a:r>
            <a:br>
              <a:rPr lang="ar-EG" sz="6600" b="1" dirty="0"/>
            </a:br>
            <a:r>
              <a:rPr lang="ar-EG" sz="6600" b="1" dirty="0"/>
              <a:t>يسعدنا ويكفينا سـواك</a:t>
            </a:r>
            <a:endParaRPr 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يا منبع الأفــراح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ياروح الله املانا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عايزين فرح حقيقي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يكبر ويزيد جوايا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680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4991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لا زنزانة ولا ترسانـة</a:t>
            </a:r>
            <a:br>
              <a:rPr lang="ar-EG" sz="6600" b="1" dirty="0"/>
            </a:br>
            <a:r>
              <a:rPr lang="ar-EG" sz="6600" b="1" dirty="0"/>
              <a:t>هاتوقف تسبيح الـرب</a:t>
            </a:r>
            <a:br>
              <a:rPr lang="ar-EG" sz="6600" b="1" dirty="0"/>
            </a:br>
            <a:r>
              <a:rPr lang="ar-EG" sz="6600" b="1" dirty="0"/>
              <a:t>الفرحة الحلوة الرنانة</a:t>
            </a:r>
            <a:br>
              <a:rPr lang="ar-EG" sz="6600" b="1" dirty="0"/>
            </a:br>
            <a:r>
              <a:rPr lang="ar-EG" sz="6600" b="1" dirty="0"/>
              <a:t>تكسـر كـل قيـود القلـب</a:t>
            </a: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يا منبع الأفــراح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ياروح الله املانا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عايزين فرح حقيقي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يكبر ويزيد جوايا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778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371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مين يحرمنا من أحلامنا</a:t>
            </a:r>
            <a:br>
              <a:rPr lang="ar-EG" sz="6600" b="1" dirty="0"/>
            </a:br>
            <a:r>
              <a:rPr lang="ar-EG" sz="6600" b="1" dirty="0"/>
              <a:t>اللي إحنا بنحلمها معاك</a:t>
            </a:r>
            <a:br>
              <a:rPr lang="ar-EG" sz="6600" b="1" dirty="0"/>
            </a:br>
            <a:r>
              <a:rPr lang="ar-EG" sz="6600" b="1" dirty="0"/>
              <a:t>شوقنا يا فادي نقف وننادي</a:t>
            </a:r>
            <a:br>
              <a:rPr lang="ar-EG" sz="6600" b="1" dirty="0"/>
            </a:br>
            <a:r>
              <a:rPr lang="ar-EG" sz="6600" b="1" dirty="0"/>
              <a:t>نعـلـن عـن حبـك وفـداك</a:t>
            </a:r>
            <a:endParaRPr lang="en-US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يا منبع الأفــراح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ياروح الله املانا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عايزين فرح حقيقي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يكبر ويزيد جوايا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8653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152</Words>
  <Application>Microsoft Office PowerPoint</Application>
  <PresentationFormat>عرض على الشاشة (4:3)</PresentationFormat>
  <Paragraphs>12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140</cp:revision>
  <dcterms:created xsi:type="dcterms:W3CDTF">2021-12-07T14:30:00Z</dcterms:created>
  <dcterms:modified xsi:type="dcterms:W3CDTF">2024-11-21T12:55:31Z</dcterms:modified>
</cp:coreProperties>
</file>