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74" r:id="rId4"/>
    <p:sldId id="332" r:id="rId5"/>
    <p:sldId id="340" r:id="rId6"/>
    <p:sldId id="337" r:id="rId7"/>
    <p:sldId id="341" r:id="rId8"/>
    <p:sldId id="29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56" autoAdjust="0"/>
    <p:restoredTop sz="94660"/>
  </p:normalViewPr>
  <p:slideViewPr>
    <p:cSldViewPr>
      <p:cViewPr varScale="1">
        <p:scale>
          <a:sx n="58" d="100"/>
          <a:sy n="58" d="100"/>
        </p:scale>
        <p:origin x="60" y="2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-459116"/>
            <a:ext cx="8686800" cy="388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EG" sz="7200" b="1" dirty="0"/>
          </a:p>
          <a:p>
            <a:pPr algn="ctr" rtl="1"/>
            <a:r>
              <a:rPr lang="ar-EG" sz="8000" b="1" dirty="0"/>
              <a:t>ترنيــمة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يا نفسي هللي</a:t>
            </a:r>
            <a:endParaRPr lang="ar-SA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51416"/>
            <a:ext cx="9144000" cy="8259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لإله خلاصي بأهتف وأنــادي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مجد وكرامة وعظمة للفـادي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حبه أبدي يا ناس مش عادي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يرفـع النفــس المحـنيــــة</a:t>
            </a:r>
            <a:endParaRPr lang="en-US" sz="6000" b="1" dirty="0"/>
          </a:p>
          <a:p>
            <a:pPr algn="ctr" rtl="1">
              <a:lnSpc>
                <a:spcPct val="150000"/>
              </a:lnSpc>
            </a:pPr>
            <a:endParaRPr lang="en-US" sz="6000" b="1" dirty="0"/>
          </a:p>
          <a:p>
            <a:pPr algn="ctr" rtl="1">
              <a:lnSpc>
                <a:spcPct val="150000"/>
              </a:lnSpc>
            </a:pPr>
            <a:endParaRPr lang="en-US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41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 يا نفسي هللي بالروح وأعلني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إنك مش منسيّة </a:t>
            </a:r>
            <a:r>
              <a:rPr lang="ar-EG" sz="6000" b="1" dirty="0" err="1">
                <a:solidFill>
                  <a:srgbClr val="003300"/>
                </a:solidFill>
              </a:rPr>
              <a:t>أهتفي</a:t>
            </a:r>
            <a:r>
              <a:rPr lang="ar-EG" sz="6000" b="1" dirty="0">
                <a:solidFill>
                  <a:srgbClr val="003300"/>
                </a:solidFill>
              </a:rPr>
              <a:t> ورنمي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عـن حبــه إتكلمـــي وحنــانــه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عـلـــى البشــريــــة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وقـت انحـداري يسـوع لقانــي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مجروح م العالم جاني وعزاني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من قسوة إبليس نجاني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وسكب زيت النعمة عليًّ</a:t>
            </a:r>
            <a:endParaRPr lang="en-US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41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 يا نفسي هللي بالروح وأعلني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إنك مش منسيّة </a:t>
            </a:r>
            <a:r>
              <a:rPr lang="ar-EG" sz="6000" b="1" dirty="0" err="1">
                <a:solidFill>
                  <a:srgbClr val="003300"/>
                </a:solidFill>
              </a:rPr>
              <a:t>أهتفي</a:t>
            </a:r>
            <a:r>
              <a:rPr lang="ar-EG" sz="6000" b="1" dirty="0">
                <a:solidFill>
                  <a:srgbClr val="003300"/>
                </a:solidFill>
              </a:rPr>
              <a:t> ورنمي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عـن حبــه إتكلمـــي وحنــانــه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عـلـــى البشــريــــة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أمنـي وسلامـي في إيـده وحــده ودموع الامي هانساها في مجده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من كاس التعزية سقاني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ورفع علمه محبة علىَّ</a:t>
            </a: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57200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 يا نفسي هللي بالروح وأعلني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إنك مش منسيّة </a:t>
            </a:r>
            <a:r>
              <a:rPr lang="ar-EG" sz="6000" b="1" dirty="0" err="1">
                <a:solidFill>
                  <a:srgbClr val="003300"/>
                </a:solidFill>
              </a:rPr>
              <a:t>أهتفي</a:t>
            </a:r>
            <a:r>
              <a:rPr lang="ar-EG" sz="6000" b="1" dirty="0">
                <a:solidFill>
                  <a:srgbClr val="003300"/>
                </a:solidFill>
              </a:rPr>
              <a:t> ورنمي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عـن حبــه إتكلمـــي وحنــانــه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>
                <a:solidFill>
                  <a:srgbClr val="003300"/>
                </a:solidFill>
              </a:rPr>
              <a:t>عـلـــى البشــريــــة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107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137</cp:revision>
  <dcterms:created xsi:type="dcterms:W3CDTF">2021-12-07T14:30:00Z</dcterms:created>
  <dcterms:modified xsi:type="dcterms:W3CDTF">2024-11-23T07:40:59Z</dcterms:modified>
</cp:coreProperties>
</file>