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12" r:id="rId3"/>
    <p:sldId id="311" r:id="rId4"/>
    <p:sldId id="313" r:id="rId5"/>
    <p:sldId id="314" r:id="rId6"/>
    <p:sldId id="315" r:id="rId7"/>
    <p:sldId id="316" r:id="rId8"/>
    <p:sldId id="317" r:id="rId9"/>
    <p:sldId id="318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1"/>
            <p14:sldId id="313"/>
            <p14:sldId id="314"/>
            <p14:sldId id="315"/>
            <p14:sldId id="316"/>
            <p14:sldId id="317"/>
            <p14:sldId id="31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8" d="100"/>
          <a:sy n="68" d="100"/>
        </p:scale>
        <p:origin x="5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 هناء النفس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هناء النفس في دنيا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العذاب والآلام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فيك وليس سواك ربي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حقاً لي السلام</a:t>
            </a: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رابح فيك حياتي لا أخاف مما آت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أرقب يوم نجاتي في مجيئك يسوع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قد حملت يا فداي حزني وهم الخطايا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كل الكفاية لخلاصي يا يسوع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حبيبي يا يسوع</a:t>
            </a:r>
          </a:p>
        </p:txBody>
      </p:sp>
    </p:spTree>
    <p:extLst>
      <p:ext uri="{BB962C8B-B14F-4D97-AF65-F5344CB8AC3E}">
        <p14:creationId xmlns:p14="http://schemas.microsoft.com/office/powerpoint/2010/main" val="277583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ارتوائي واكتفائي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فيك لي نبع الحياة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ينبوع سواك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مرر من ارتجاه</a:t>
            </a:r>
          </a:p>
        </p:txBody>
      </p:sp>
    </p:spTree>
    <p:extLst>
      <p:ext uri="{BB962C8B-B14F-4D97-AF65-F5344CB8AC3E}">
        <p14:creationId xmlns:p14="http://schemas.microsoft.com/office/powerpoint/2010/main" val="3567602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رابح فيك حياتي لا أخاف مما آت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أرقب يوم نجاتي في مجيئك يسوع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قد حملت يا فداي حزني وهم الخطايا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كل الكفاية لخلاصي يا يسوع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حبيبي يا يسوع</a:t>
            </a:r>
          </a:p>
        </p:txBody>
      </p:sp>
    </p:spTree>
    <p:extLst>
      <p:ext uri="{BB962C8B-B14F-4D97-AF65-F5344CB8AC3E}">
        <p14:creationId xmlns:p14="http://schemas.microsoft.com/office/powerpoint/2010/main" val="4239988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عزاء أعطى للنفس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السلام والضمان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وجدت يا خلاصي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دونك أي أمان</a:t>
            </a:r>
          </a:p>
        </p:txBody>
      </p:sp>
    </p:spTree>
    <p:extLst>
      <p:ext uri="{BB962C8B-B14F-4D97-AF65-F5344CB8AC3E}">
        <p14:creationId xmlns:p14="http://schemas.microsoft.com/office/powerpoint/2010/main" val="789424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رابح فيك حياتي لا أخاف مما آت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أرقب يوم نجاتي في مجيئك يسوع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قد حملت يا فداي حزني وهم الخطايا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كل الكفاية لخلاصي يا يسوع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حبيبي يا يسوع</a:t>
            </a:r>
          </a:p>
        </p:txBody>
      </p:sp>
    </p:spTree>
    <p:extLst>
      <p:ext uri="{BB962C8B-B14F-4D97-AF65-F5344CB8AC3E}">
        <p14:creationId xmlns:p14="http://schemas.microsoft.com/office/powerpoint/2010/main" val="4013549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حنيني واشتياقي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رجائي والأمان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يعدو بي العمر يقيناً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رحابك المآل</a:t>
            </a:r>
          </a:p>
        </p:txBody>
      </p:sp>
    </p:spTree>
    <p:extLst>
      <p:ext uri="{BB962C8B-B14F-4D97-AF65-F5344CB8AC3E}">
        <p14:creationId xmlns:p14="http://schemas.microsoft.com/office/powerpoint/2010/main" val="1978313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رابح فيك حياتي لا أخاف مما آت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أرقب يوم نجاتي في مجيئك يسوع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قد حملت يا فداي حزني وهم الخطايا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كل الكفاية لخلاصي يا يسوع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حبيبي يا يسوع</a:t>
            </a:r>
          </a:p>
        </p:txBody>
      </p:sp>
    </p:spTree>
    <p:extLst>
      <p:ext uri="{BB962C8B-B14F-4D97-AF65-F5344CB8AC3E}">
        <p14:creationId xmlns:p14="http://schemas.microsoft.com/office/powerpoint/2010/main" val="3174172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3779</TotalTime>
  <Words>185</Words>
  <Application>Microsoft Office PowerPoint</Application>
  <PresentationFormat>عرض على الشاشة (4:3)</PresentationFormat>
  <Paragraphs>46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313</cp:revision>
  <dcterms:created xsi:type="dcterms:W3CDTF">2021-12-07T14:30:00Z</dcterms:created>
  <dcterms:modified xsi:type="dcterms:W3CDTF">2024-11-23T07:44:23Z</dcterms:modified>
</cp:coreProperties>
</file>