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277" r:id="rId3"/>
    <p:sldId id="274" r:id="rId4"/>
    <p:sldId id="348" r:id="rId5"/>
    <p:sldId id="352" r:id="rId6"/>
    <p:sldId id="344" r:id="rId7"/>
    <p:sldId id="353" r:id="rId8"/>
    <p:sldId id="349" r:id="rId9"/>
    <p:sldId id="354" r:id="rId10"/>
    <p:sldId id="355" r:id="rId11"/>
    <p:sldId id="356" r:id="rId12"/>
    <p:sldId id="29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02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197395"/>
            <a:ext cx="8686800" cy="388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EG" sz="7200" b="1" dirty="0"/>
          </a:p>
          <a:p>
            <a:pPr algn="ctr" rtl="1"/>
            <a:r>
              <a:rPr lang="ar-EG" sz="8000" b="1" dirty="0"/>
              <a:t>ترنيــمة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7200" b="1"/>
              <a:t>يامــن ترانــا بنعمتِــك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81000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يامــن ترانــا بنعمتِــك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فتُظهِرَ الجمالَ وتستُرَ القُبحَ</a:t>
            </a:r>
            <a:endParaRPr lang="en-US" sz="6000" dirty="0"/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وترفقَ بالضعفاء، و لا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تفضحُ أبداً مَن سترتَ</a:t>
            </a:r>
            <a:endParaRPr lang="en-US" sz="6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823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  طمَّعتَ المُذنـِبَ في عفـوِك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 حين بسطتَ لنا يد المراحم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وقـرُبتَ منـا لندعـو بـك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وهمستَ بما ندعـو إليـك</a:t>
            </a:r>
            <a:endParaRPr lang="ar-SA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من لنا أقربُ منك ؟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  ليس لنا سواك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وحين يخشعْ قلبي لذكرِك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  تطلبُنـي يُمنـاك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   فأطلبُ وجهك حيث أجدك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عنـد المنكسـرة قلوبِهـم</a:t>
            </a:r>
            <a:endParaRPr lang="en-US" sz="6000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تأخذ بيــدي عنـد فنــاء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قـوتي، يامن بك أُرحـم</a:t>
            </a:r>
            <a:endParaRPr lang="en-US" sz="60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48656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يا مـن بـك أُرحــم</a:t>
            </a:r>
            <a:endParaRPr lang="ar-EG" sz="8000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079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   إلهـي أتوسـل لـك بـك 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فبنعمتِك عليَّ أرتجـي</a:t>
            </a:r>
            <a:endParaRPr lang="en-US" sz="6000" dirty="0"/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كرمَـك، وأقـفُ ببابِــك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تفتـحُ لي، يُفتَـحُ قلبـي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365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   إن كنتَ فقط للتقي تسمع 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إلى من أذهبُ أنا بالذنـب</a:t>
            </a:r>
            <a:endParaRPr lang="en-US" sz="6000" dirty="0"/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   فحتـى دموعـي لاتغسلُنـي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  إن لم يغسلُني ضياؤك ربي</a:t>
            </a:r>
            <a:endParaRPr lang="en-US" sz="6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من لنا أقربُ منك ؟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  ليس لنا سواك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وحين يخشعْ قلبي لذكرِك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  تطلبُنـي يُمنـاك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29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   فأطلبُ وجهك حيث أجدك 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عنـد المنكسـرة قلوبِهـم</a:t>
            </a:r>
            <a:endParaRPr lang="en-US" sz="6000" dirty="0">
              <a:solidFill>
                <a:srgbClr val="003300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تأخذ بيــدي عنـد فنــاء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قـوتي، يامن بك أُرحـم</a:t>
            </a:r>
            <a:endParaRPr lang="en-US" sz="60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18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48656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8000" b="1" dirty="0">
                <a:solidFill>
                  <a:srgbClr val="003300"/>
                </a:solidFill>
              </a:rPr>
              <a:t>يا مـن بـك أُرحــم</a:t>
            </a:r>
            <a:endParaRPr lang="ar-EG" sz="80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199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</TotalTime>
  <Words>154</Words>
  <Application>Microsoft Office PowerPoint</Application>
  <PresentationFormat>عرض على الشاشة (4:3)</PresentationFormat>
  <Paragraphs>37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142</cp:revision>
  <dcterms:created xsi:type="dcterms:W3CDTF">2021-12-07T14:30:00Z</dcterms:created>
  <dcterms:modified xsi:type="dcterms:W3CDTF">2024-11-23T07:28:40Z</dcterms:modified>
</cp:coreProperties>
</file>