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489" r:id="rId3"/>
    <p:sldId id="499" r:id="rId4"/>
    <p:sldId id="509" r:id="rId5"/>
    <p:sldId id="513" r:id="rId6"/>
    <p:sldId id="508" r:id="rId7"/>
    <p:sldId id="514" r:id="rId8"/>
    <p:sldId id="510" r:id="rId9"/>
    <p:sldId id="515" r:id="rId10"/>
    <p:sldId id="511" r:id="rId11"/>
    <p:sldId id="516" r:id="rId12"/>
    <p:sldId id="512" r:id="rId13"/>
    <p:sldId id="517" r:id="rId14"/>
    <p:sldId id="47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26" autoAdjust="0"/>
    <p:restoredTop sz="94660"/>
  </p:normalViewPr>
  <p:slideViewPr>
    <p:cSldViewPr>
      <p:cViewPr varScale="1">
        <p:scale>
          <a:sx n="66" d="100"/>
          <a:sy n="66" d="100"/>
        </p:scale>
        <p:origin x="44" y="25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795278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7200" b="1" dirty="0"/>
              <a:t>تـرنيـمـة</a:t>
            </a:r>
          </a:p>
          <a:p>
            <a:pPr algn="ctr">
              <a:lnSpc>
                <a:spcPct val="150000"/>
              </a:lnSpc>
            </a:pPr>
            <a:r>
              <a:rPr lang="ar-JO" sz="7200" b="1" dirty="0">
                <a:ea typeface="Times New Roman" pitchFamily="18" charset="0"/>
              </a:rPr>
              <a:t>يسوع الرب غيرك مالي</a:t>
            </a:r>
            <a:r>
              <a:rPr lang="en-US" sz="7200" b="1" dirty="0">
                <a:ea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006019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400"/>
              </a:spcBef>
            </a:pPr>
            <a:r>
              <a:rPr lang="ar-JO" sz="6000" b="1" dirty="0">
                <a:ea typeface="Times New Roman" pitchFamily="18" charset="0"/>
              </a:rPr>
              <a:t>يسوع الرب غيرك مالي</a:t>
            </a:r>
            <a:r>
              <a:rPr lang="en-US" sz="6000" b="1" dirty="0">
                <a:ea typeface="Times New Roman" pitchFamily="18" charset="0"/>
              </a:rPr>
              <a:t> </a:t>
            </a:r>
          </a:p>
          <a:p>
            <a:pPr algn="ctr">
              <a:spcBef>
                <a:spcPts val="2400"/>
              </a:spcBef>
            </a:pPr>
            <a:r>
              <a:rPr lang="ar-JO" sz="6000" b="1" dirty="0">
                <a:ea typeface="Times New Roman" pitchFamily="18" charset="0"/>
              </a:rPr>
              <a:t>ومالي حضورك هالكون مالي</a:t>
            </a:r>
            <a:r>
              <a:rPr lang="en-US" sz="6000" b="1" dirty="0"/>
              <a:t> </a:t>
            </a:r>
          </a:p>
          <a:p>
            <a:pPr algn="ctr">
              <a:spcBef>
                <a:spcPts val="2400"/>
              </a:spcBef>
            </a:pPr>
            <a:r>
              <a:rPr lang="ar-JO" sz="6000" b="1" dirty="0"/>
              <a:t>بقدم الك عمري ومالي</a:t>
            </a:r>
            <a:r>
              <a:rPr lang="en-US" sz="6000" b="1" dirty="0"/>
              <a:t> </a:t>
            </a:r>
          </a:p>
          <a:p>
            <a:pPr algn="ctr">
              <a:spcBef>
                <a:spcPts val="2400"/>
              </a:spcBef>
            </a:pPr>
            <a:r>
              <a:rPr lang="ar-JO" sz="6000" b="1" dirty="0"/>
              <a:t>ومالي بهالدنيا غيرك حباب</a:t>
            </a:r>
            <a:r>
              <a:rPr lang="en-US" sz="6000" b="1" dirty="0"/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-76200" y="386247"/>
            <a:ext cx="9220200" cy="5176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ح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ي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ـــــ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وا ي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س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ــــــ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وع </a:t>
            </a:r>
            <a:endParaRPr lang="en-US" sz="7200" b="1" dirty="0">
              <a:solidFill>
                <a:srgbClr val="003300"/>
              </a:solidFill>
              <a:ea typeface="Times New Roman" pitchFamily="18" charset="0"/>
            </a:endParaRPr>
          </a:p>
          <a:p>
            <a:pPr algn="ctr">
              <a:lnSpc>
                <a:spcPct val="250000"/>
              </a:lnSpc>
            </a:pP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اللي جمعنا ولمنا</a:t>
            </a:r>
            <a:r>
              <a:rPr lang="en-US" sz="7200" b="1" dirty="0">
                <a:solidFill>
                  <a:srgbClr val="0033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990600"/>
            <a:ext cx="9144000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0"/>
              </a:spcBef>
            </a:pPr>
            <a:r>
              <a:rPr lang="ar-JO" sz="6000" b="1" dirty="0"/>
              <a:t>بكفي دموع يا مؤمن بكفي</a:t>
            </a:r>
            <a:endParaRPr lang="en-US" sz="6000" b="1" dirty="0"/>
          </a:p>
          <a:p>
            <a:pPr algn="ctr">
              <a:spcBef>
                <a:spcPts val="3000"/>
              </a:spcBef>
            </a:pPr>
            <a:r>
              <a:rPr lang="ar-JO" sz="6000" b="1" dirty="0"/>
              <a:t>بكفه الكون وإنت بكفه</a:t>
            </a:r>
            <a:endParaRPr lang="en-US" sz="6000" b="1" dirty="0"/>
          </a:p>
          <a:p>
            <a:pPr algn="ctr">
              <a:spcBef>
                <a:spcPts val="3000"/>
              </a:spcBef>
            </a:pPr>
            <a:r>
              <a:rPr lang="ar-JO" sz="6000" b="1" dirty="0"/>
              <a:t>قال لك يسوع ناقشتك بكفي</a:t>
            </a:r>
            <a:endParaRPr lang="en-US" sz="6000" b="1" dirty="0"/>
          </a:p>
          <a:p>
            <a:pPr algn="ctr">
              <a:spcBef>
                <a:spcPts val="3000"/>
              </a:spcBef>
            </a:pPr>
            <a:r>
              <a:rPr lang="ar-JO" sz="6000" b="1" dirty="0"/>
              <a:t>وبالدم اسمك بكتابي انكتب</a:t>
            </a:r>
            <a:endParaRPr lang="en-US" sz="6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-76200" y="386247"/>
            <a:ext cx="9220200" cy="5176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ح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ي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ـــــ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وا ي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س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ــــــ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وع </a:t>
            </a:r>
            <a:endParaRPr lang="en-US" sz="7200" b="1" dirty="0">
              <a:solidFill>
                <a:srgbClr val="003300"/>
              </a:solidFill>
              <a:ea typeface="Times New Roman" pitchFamily="18" charset="0"/>
            </a:endParaRPr>
          </a:p>
          <a:p>
            <a:pPr algn="ctr">
              <a:lnSpc>
                <a:spcPct val="250000"/>
              </a:lnSpc>
            </a:pP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اللي جمعنا ولمنا</a:t>
            </a:r>
            <a:r>
              <a:rPr lang="en-US" sz="7200" b="1" dirty="0">
                <a:solidFill>
                  <a:srgbClr val="0033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9136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04800" y="943719"/>
            <a:ext cx="9906000" cy="484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3000"/>
              </a:spcBef>
            </a:pPr>
            <a:r>
              <a:rPr lang="ar-SA" sz="6000" b="1" dirty="0"/>
              <a:t>بدونك حياتي كّلا مآسي</a:t>
            </a:r>
            <a:endParaRPr lang="ar-EG" sz="6000" b="1" dirty="0"/>
          </a:p>
          <a:p>
            <a:pPr algn="ctr">
              <a:spcBef>
                <a:spcPts val="3000"/>
              </a:spcBef>
            </a:pPr>
            <a:r>
              <a:rPr lang="ar-SA" sz="5400" b="1" dirty="0"/>
              <a:t>ولغيرك ما يجوز حبّي</a:t>
            </a:r>
            <a:r>
              <a:rPr lang="ar-EG" sz="5400" b="1" dirty="0"/>
              <a:t> </a:t>
            </a:r>
            <a:r>
              <a:rPr lang="ar-SA" sz="5400" b="1" dirty="0"/>
              <a:t>و</a:t>
            </a:r>
            <a:r>
              <a:rPr lang="ar-EG" sz="5400" b="1" dirty="0"/>
              <a:t>ح</a:t>
            </a:r>
            <a:r>
              <a:rPr lang="ar-SA" sz="5400" b="1" dirty="0"/>
              <a:t>ماسي</a:t>
            </a:r>
            <a:endParaRPr lang="ar-EG" sz="5400" b="1" dirty="0"/>
          </a:p>
          <a:p>
            <a:pPr algn="ctr">
              <a:spcBef>
                <a:spcPts val="3000"/>
              </a:spcBef>
            </a:pPr>
            <a:r>
              <a:rPr lang="ar-JO" sz="6000" b="1" dirty="0"/>
              <a:t>برمت الدني والكون ربي</a:t>
            </a:r>
            <a:endParaRPr lang="ar-EG" sz="6000" b="1" dirty="0"/>
          </a:p>
          <a:p>
            <a:pPr algn="ctr">
              <a:spcBef>
                <a:spcPts val="3000"/>
              </a:spcBef>
            </a:pPr>
            <a:r>
              <a:rPr lang="ar-JO" sz="6000" b="1" dirty="0"/>
              <a:t>وغير حّدك ما رتاح راسي</a:t>
            </a:r>
            <a:endParaRPr lang="en-US" sz="6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-76200" y="386247"/>
            <a:ext cx="9220200" cy="5176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ح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ي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ـــــ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وا ي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س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ــــــ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وع </a:t>
            </a:r>
            <a:endParaRPr lang="en-US" sz="7200" b="1" dirty="0">
              <a:solidFill>
                <a:srgbClr val="003300"/>
              </a:solidFill>
              <a:ea typeface="Times New Roman" pitchFamily="18" charset="0"/>
            </a:endParaRPr>
          </a:p>
          <a:p>
            <a:pPr algn="ctr">
              <a:lnSpc>
                <a:spcPct val="250000"/>
              </a:lnSpc>
            </a:pP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اللي جمعنا ولمنا</a:t>
            </a:r>
            <a:r>
              <a:rPr lang="en-US" sz="7200" b="1" dirty="0">
                <a:solidFill>
                  <a:srgbClr val="0033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37487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152400" y="847090"/>
            <a:ext cx="9677400" cy="4944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JO" sz="5400" b="1" dirty="0"/>
              <a:t>جوّك يا كنيسة الرب صفّى</a:t>
            </a:r>
            <a:endParaRPr lang="ar-EG" sz="5400" b="1" dirty="0"/>
          </a:p>
          <a:p>
            <a:pPr algn="ctr">
              <a:lnSpc>
                <a:spcPct val="150000"/>
              </a:lnSpc>
            </a:pPr>
            <a:r>
              <a:rPr lang="ar-JO" sz="5400" b="1" dirty="0"/>
              <a:t> بعدما دمه على الصليب صفّى</a:t>
            </a:r>
            <a:endParaRPr lang="ar-EG" sz="5400" b="1" dirty="0"/>
          </a:p>
          <a:p>
            <a:pPr algn="ctr">
              <a:lnSpc>
                <a:spcPct val="150000"/>
              </a:lnSpc>
            </a:pPr>
            <a:r>
              <a:rPr lang="ar-JO" sz="5400" b="1" dirty="0"/>
              <a:t>مش لبولس أنا وأبولس وصفا</a:t>
            </a:r>
            <a:endParaRPr lang="ar-EG" sz="5400" b="1" dirty="0"/>
          </a:p>
          <a:p>
            <a:pPr algn="ctr">
              <a:lnSpc>
                <a:spcPct val="150000"/>
              </a:lnSpc>
            </a:pPr>
            <a:r>
              <a:rPr lang="ar-JO" sz="5400" b="1" dirty="0"/>
              <a:t>أنا ليسوع اللي بدمو اسمي كتب</a:t>
            </a:r>
            <a:endParaRPr lang="en-US" sz="54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-76200" y="386247"/>
            <a:ext cx="9220200" cy="5176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ح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ي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ـــــ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وا ي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س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ــــــ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وع </a:t>
            </a:r>
            <a:endParaRPr lang="en-US" sz="7200" b="1" dirty="0">
              <a:solidFill>
                <a:srgbClr val="003300"/>
              </a:solidFill>
              <a:ea typeface="Times New Roman" pitchFamily="18" charset="0"/>
            </a:endParaRPr>
          </a:p>
          <a:p>
            <a:pPr algn="ctr">
              <a:lnSpc>
                <a:spcPct val="250000"/>
              </a:lnSpc>
            </a:pP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اللي جمعنا ولمنا</a:t>
            </a:r>
            <a:r>
              <a:rPr lang="en-US" sz="7200" b="1" dirty="0">
                <a:solidFill>
                  <a:srgbClr val="0033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0041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-609600" y="694690"/>
            <a:ext cx="10287000" cy="4944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JO" sz="5400" b="1" dirty="0"/>
              <a:t>حبيبي الرب اللي عالقلب غالي</a:t>
            </a:r>
            <a:endParaRPr lang="ar-EG" sz="5400" b="1" dirty="0"/>
          </a:p>
          <a:p>
            <a:pPr algn="ctr">
              <a:lnSpc>
                <a:spcPct val="150000"/>
              </a:lnSpc>
            </a:pPr>
            <a:r>
              <a:rPr lang="ar-JO" sz="5400" b="1" dirty="0"/>
              <a:t>حبك  بالقلب فيض وغالي</a:t>
            </a:r>
            <a:endParaRPr lang="ar-EG" sz="5400" b="1" dirty="0"/>
          </a:p>
          <a:p>
            <a:pPr algn="ctr">
              <a:lnSpc>
                <a:spcPct val="150000"/>
              </a:lnSpc>
            </a:pPr>
            <a:r>
              <a:rPr lang="ar-JO" sz="5400" b="1" dirty="0"/>
              <a:t>وحب النفس يا رب غالي</a:t>
            </a:r>
            <a:endParaRPr lang="ar-EG" sz="5400" b="1" dirty="0"/>
          </a:p>
          <a:p>
            <a:pPr algn="ctr">
              <a:lnSpc>
                <a:spcPct val="150000"/>
              </a:lnSpc>
            </a:pPr>
            <a:r>
              <a:rPr lang="ar-JO" sz="5400" b="1" dirty="0"/>
              <a:t>ولاجلي صلبت نفسك </a:t>
            </a:r>
            <a:r>
              <a:rPr lang="ar-JO" sz="5400" b="1" dirty="0" err="1"/>
              <a:t>علخشب</a:t>
            </a:r>
            <a:endParaRPr lang="en-US" sz="54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-76200" y="386247"/>
            <a:ext cx="9220200" cy="5176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ح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ي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ـــــ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وا ي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س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ــــــ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وع </a:t>
            </a:r>
            <a:endParaRPr lang="en-US" sz="7200" b="1" dirty="0">
              <a:solidFill>
                <a:srgbClr val="003300"/>
              </a:solidFill>
              <a:ea typeface="Times New Roman" pitchFamily="18" charset="0"/>
            </a:endParaRPr>
          </a:p>
          <a:p>
            <a:pPr algn="ctr">
              <a:lnSpc>
                <a:spcPct val="250000"/>
              </a:lnSpc>
            </a:pP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اللي جمعنا ولمنا</a:t>
            </a:r>
            <a:r>
              <a:rPr lang="en-US" sz="7200" b="1" dirty="0">
                <a:solidFill>
                  <a:srgbClr val="0033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74409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1000" y="847090"/>
            <a:ext cx="9982200" cy="4944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JO" sz="5400" b="1" dirty="0"/>
              <a:t>ما دام القلب عم بيخفق مساكن</a:t>
            </a:r>
            <a:endParaRPr lang="ar-EG" sz="5400" b="1" dirty="0"/>
          </a:p>
          <a:p>
            <a:pPr algn="ctr">
              <a:lnSpc>
                <a:spcPct val="150000"/>
              </a:lnSpc>
            </a:pPr>
            <a:r>
              <a:rPr lang="ar-JO" sz="5400" b="1" dirty="0"/>
              <a:t>يسوع بعاهدك غيرك فيّو ما ساكن</a:t>
            </a:r>
            <a:endParaRPr lang="ar-EG" sz="5400" b="1" dirty="0"/>
          </a:p>
          <a:p>
            <a:pPr algn="ctr">
              <a:lnSpc>
                <a:spcPct val="150000"/>
              </a:lnSpc>
            </a:pPr>
            <a:r>
              <a:rPr lang="ar-JO" sz="5400" b="1" dirty="0"/>
              <a:t>تفنى الدني وشوفيها مساكن</a:t>
            </a:r>
            <a:endParaRPr lang="ar-EG" sz="5400" b="1" dirty="0"/>
          </a:p>
          <a:p>
            <a:pPr algn="ctr">
              <a:lnSpc>
                <a:spcPct val="150000"/>
              </a:lnSpc>
            </a:pPr>
            <a:r>
              <a:rPr lang="ar-JO" sz="5400" b="1" dirty="0"/>
              <a:t>ما بتسوى دمك يا اغلى الاحباب</a:t>
            </a:r>
            <a:endParaRPr lang="en-US" sz="54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89380"/>
            <a:ext cx="9144000" cy="6726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433685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ar-SA" sz="8000" b="1" dirty="0"/>
          </a:p>
        </p:txBody>
      </p:sp>
      <p:sp>
        <p:nvSpPr>
          <p:cNvPr id="8" name="Rectangle 7"/>
          <p:cNvSpPr/>
          <p:nvPr/>
        </p:nvSpPr>
        <p:spPr>
          <a:xfrm>
            <a:off x="-76200" y="386247"/>
            <a:ext cx="9220200" cy="5176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</a:pP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ح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ي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ـــــ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وا ي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س</a:t>
            </a:r>
            <a:r>
              <a:rPr lang="ar-EG" sz="7200" b="1" dirty="0">
                <a:solidFill>
                  <a:srgbClr val="003300"/>
                </a:solidFill>
                <a:ea typeface="Times New Roman" pitchFamily="18" charset="0"/>
              </a:rPr>
              <a:t>ــــــ</a:t>
            </a: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وع </a:t>
            </a:r>
            <a:endParaRPr lang="en-US" sz="7200" b="1" dirty="0">
              <a:solidFill>
                <a:srgbClr val="003300"/>
              </a:solidFill>
              <a:ea typeface="Times New Roman" pitchFamily="18" charset="0"/>
            </a:endParaRPr>
          </a:p>
          <a:p>
            <a:pPr algn="ctr">
              <a:lnSpc>
                <a:spcPct val="250000"/>
              </a:lnSpc>
            </a:pPr>
            <a:r>
              <a:rPr lang="ar-JO" sz="7200" b="1" dirty="0">
                <a:solidFill>
                  <a:srgbClr val="003300"/>
                </a:solidFill>
                <a:ea typeface="Times New Roman" pitchFamily="18" charset="0"/>
              </a:rPr>
              <a:t>اللي جمعنا ولمنا</a:t>
            </a:r>
            <a:r>
              <a:rPr lang="en-US" sz="7200" b="1" dirty="0">
                <a:solidFill>
                  <a:srgbClr val="0033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0456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1929</TotalTime>
  <Words>199</Words>
  <Application>Microsoft Office PowerPoint</Application>
  <PresentationFormat>عرض على الشاشة (4:3)</PresentationFormat>
  <Paragraphs>38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387</cp:revision>
  <dcterms:created xsi:type="dcterms:W3CDTF">2021-12-07T14:30:00Z</dcterms:created>
  <dcterms:modified xsi:type="dcterms:W3CDTF">2024-11-20T11:52:10Z</dcterms:modified>
</cp:coreProperties>
</file>