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89" r:id="rId3"/>
    <p:sldId id="499" r:id="rId4"/>
    <p:sldId id="513" r:id="rId5"/>
    <p:sldId id="516" r:id="rId6"/>
    <p:sldId id="517" r:id="rId7"/>
    <p:sldId id="518" r:id="rId8"/>
    <p:sldId id="475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1" autoAdjust="0"/>
    <p:restoredTop sz="94660"/>
  </p:normalViewPr>
  <p:slideViewPr>
    <p:cSldViewPr>
      <p:cViewPr varScale="1">
        <p:scale>
          <a:sx n="66" d="100"/>
          <a:sy n="66" d="100"/>
        </p:scale>
        <p:origin x="60" y="25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457200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6600" b="1" dirty="0"/>
              <a:t>تـرنيـمـة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>
                <a:latin typeface="Times New Roman" pitchFamily="18" charset="0"/>
              </a:rPr>
              <a:t>يسوع فاديا العجيب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371600"/>
            <a:ext cx="9144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يســوع فاديا العجيـــب</a:t>
            </a:r>
            <a:br>
              <a:rPr lang="ar-EG" sz="6600" b="1" dirty="0"/>
            </a:br>
            <a:r>
              <a:rPr lang="ar-EG" sz="6600" b="1" dirty="0"/>
              <a:t>بمـــوته على الصليــب</a:t>
            </a:r>
            <a:br>
              <a:rPr lang="ar-EG" sz="6600" b="1" dirty="0"/>
            </a:br>
            <a:r>
              <a:rPr lang="ar-EG" sz="6600" b="1" dirty="0"/>
              <a:t>قد غلب المــوت الرهيب</a:t>
            </a:r>
            <a:br>
              <a:rPr lang="ar-EG" sz="6600" b="1" dirty="0"/>
            </a:br>
            <a:r>
              <a:rPr lang="ar-EG" sz="6600" b="1" dirty="0"/>
              <a:t>قال اسمعو ذاك الحبيب</a:t>
            </a:r>
            <a:endParaRPr lang="en-US" sz="6600" b="1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368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SA" sz="8000" b="1" dirty="0"/>
          </a:p>
        </p:txBody>
      </p:sp>
      <p:sp>
        <p:nvSpPr>
          <p:cNvPr id="8" name="Rectangle 7"/>
          <p:cNvSpPr/>
          <p:nvPr/>
        </p:nvSpPr>
        <p:spPr>
          <a:xfrm>
            <a:off x="0" y="924897"/>
            <a:ext cx="9144000" cy="4180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ar-EG" sz="7200" b="1" dirty="0"/>
              <a:t>يدعو لمن اجروا دماه</a:t>
            </a:r>
            <a:br>
              <a:rPr lang="ar-EG" sz="7200" b="1" dirty="0"/>
            </a:br>
            <a:r>
              <a:rPr lang="ar-EG" sz="7200" b="1" dirty="0"/>
              <a:t>اغفـــر لهـــم يا ابتــــاه</a:t>
            </a:r>
            <a:endParaRPr lang="ar-EG" sz="7200" b="1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219200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بفيض هاتيك الجــــراح</a:t>
            </a:r>
            <a:br>
              <a:rPr lang="ar-EG" sz="6600" b="1" dirty="0"/>
            </a:br>
            <a:r>
              <a:rPr lang="ar-EG" sz="6600" b="1" dirty="0"/>
              <a:t>تنيل منــــــك السمــــاح</a:t>
            </a:r>
            <a:br>
              <a:rPr lang="ar-EG" sz="6600" b="1" dirty="0"/>
            </a:br>
            <a:r>
              <a:rPr lang="ar-EG" sz="6600" b="1" dirty="0"/>
              <a:t>تسند ضعفي في الكفــاح</a:t>
            </a:r>
            <a:br>
              <a:rPr lang="ar-EG" sz="6600" b="1" dirty="0"/>
            </a:br>
            <a:r>
              <a:rPr lang="ar-EG" sz="6600" b="1" dirty="0"/>
              <a:t>تفتح ليّ باب الصـــــلاح</a:t>
            </a:r>
            <a:endParaRPr lang="ar-EG" sz="6600" b="1" dirty="0">
              <a:latin typeface="Times New Roman" pitchFamily="18" charset="0"/>
            </a:endParaRPr>
          </a:p>
          <a:p>
            <a:pPr algn="ctr" rtl="1"/>
            <a:endParaRPr lang="en-US" sz="6600" b="1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368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SA" sz="8000" b="1" dirty="0"/>
          </a:p>
        </p:txBody>
      </p:sp>
      <p:sp>
        <p:nvSpPr>
          <p:cNvPr id="8" name="Rectangle 7"/>
          <p:cNvSpPr/>
          <p:nvPr/>
        </p:nvSpPr>
        <p:spPr>
          <a:xfrm>
            <a:off x="0" y="1153497"/>
            <a:ext cx="9144000" cy="4180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ar-EG" sz="7200" b="1" dirty="0"/>
              <a:t>يدعو لمن اجروا دماه</a:t>
            </a:r>
            <a:br>
              <a:rPr lang="ar-EG" sz="7200" b="1" dirty="0"/>
            </a:br>
            <a:r>
              <a:rPr lang="ar-EG" sz="7200" b="1" dirty="0"/>
              <a:t>اغفـــر لهـــم يا ابتــــاه</a:t>
            </a:r>
            <a:endParaRPr lang="ar-EG" sz="7200" b="1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368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SA" sz="8000" b="1" dirty="0"/>
          </a:p>
        </p:txBody>
      </p:sp>
      <p:sp>
        <p:nvSpPr>
          <p:cNvPr id="8" name="Rectangle 7"/>
          <p:cNvSpPr/>
          <p:nvPr/>
        </p:nvSpPr>
        <p:spPr>
          <a:xfrm>
            <a:off x="0" y="1306354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فى جلجثـــه من الآثام</a:t>
            </a:r>
            <a:br>
              <a:rPr lang="ar-EG" sz="6600" b="1" dirty="0"/>
            </a:br>
            <a:r>
              <a:rPr lang="ar-EG" sz="6600" b="1" dirty="0"/>
              <a:t>حـــــــررني رب الآنام</a:t>
            </a:r>
            <a:br>
              <a:rPr lang="ar-EG" sz="6600" b="1" dirty="0"/>
            </a:br>
            <a:r>
              <a:rPr lang="ar-EG" sz="6600" b="1" dirty="0"/>
              <a:t>وبعد سيري فى الظلام</a:t>
            </a:r>
            <a:br>
              <a:rPr lang="ar-EG" sz="6600" b="1" dirty="0"/>
            </a:br>
            <a:r>
              <a:rPr lang="ar-EG" sz="6600" b="1" dirty="0"/>
              <a:t>ادخلـنـي مينـاء الســلام</a:t>
            </a:r>
            <a:br>
              <a:rPr lang="ar-EG" sz="6600" b="1" dirty="0"/>
            </a:br>
            <a:endParaRPr lang="ar-EG" sz="6600" b="1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368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SA" sz="8000" b="1" dirty="0"/>
          </a:p>
        </p:txBody>
      </p:sp>
      <p:sp>
        <p:nvSpPr>
          <p:cNvPr id="8" name="Rectangle 7"/>
          <p:cNvSpPr/>
          <p:nvPr/>
        </p:nvSpPr>
        <p:spPr>
          <a:xfrm>
            <a:off x="0" y="1066800"/>
            <a:ext cx="9144000" cy="4180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ar-EG" sz="7200" b="1" dirty="0"/>
              <a:t>يدعو لمن اجروا دماه</a:t>
            </a:r>
            <a:br>
              <a:rPr lang="ar-EG" sz="7200" b="1" dirty="0"/>
            </a:br>
            <a:r>
              <a:rPr lang="ar-EG" sz="7200" b="1" dirty="0"/>
              <a:t>اغفـــر لهـــم يا ابتــــاه</a:t>
            </a:r>
            <a:endParaRPr lang="ar-EG" sz="7200" b="1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1816</TotalTime>
  <Words>83</Words>
  <Application>Microsoft Office PowerPoint</Application>
  <PresentationFormat>عرض على الشاشة (4:3)</PresentationFormat>
  <Paragraphs>8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363</cp:revision>
  <dcterms:created xsi:type="dcterms:W3CDTF">2021-12-07T14:30:00Z</dcterms:created>
  <dcterms:modified xsi:type="dcterms:W3CDTF">2024-11-19T10:45:57Z</dcterms:modified>
</cp:coreProperties>
</file>