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489" r:id="rId3"/>
    <p:sldId id="499" r:id="rId4"/>
    <p:sldId id="500" r:id="rId5"/>
    <p:sldId id="505" r:id="rId6"/>
    <p:sldId id="501" r:id="rId7"/>
    <p:sldId id="506" r:id="rId8"/>
    <p:sldId id="504" r:id="rId9"/>
    <p:sldId id="507" r:id="rId10"/>
    <p:sldId id="47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91" autoAdjust="0"/>
    <p:restoredTop sz="94660"/>
  </p:normalViewPr>
  <p:slideViewPr>
    <p:cSldViewPr>
      <p:cViewPr varScale="1">
        <p:scale>
          <a:sx n="66" d="100"/>
          <a:sy n="66" d="100"/>
        </p:scale>
        <p:origin x="60" y="25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926842"/>
            <a:ext cx="9144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/>
              <a:t>تـرنيـمـة</a:t>
            </a:r>
          </a:p>
          <a:p>
            <a:pPr algn="ctr" rtl="1"/>
            <a:r>
              <a:rPr lang="ar-EG" sz="8000" b="1" dirty="0"/>
              <a:t>يسوع </a:t>
            </a:r>
            <a:r>
              <a:rPr lang="ar-SA" sz="8000" b="1" dirty="0"/>
              <a:t>قد أحببتنا</a:t>
            </a:r>
            <a:endParaRPr lang="ar-EG" sz="8000" b="1" dirty="0"/>
          </a:p>
          <a:p>
            <a:pPr algn="ctr"/>
            <a:endParaRPr lang="en-US" sz="8000" b="1" dirty="0"/>
          </a:p>
          <a:p>
            <a:pPr algn="ctr"/>
            <a:endParaRPr lang="ar-EG" sz="8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809685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7200" b="1" dirty="0"/>
              <a:t>يسوع قد أحببتنا</a:t>
            </a:r>
            <a:br>
              <a:rPr lang="ar-EG" sz="7200" b="1" dirty="0"/>
            </a:br>
            <a:r>
              <a:rPr lang="ar-SA" sz="7200" b="1" dirty="0"/>
              <a:t>للموت يا حنون</a:t>
            </a:r>
          </a:p>
          <a:p>
            <a:pPr algn="ctr"/>
            <a:r>
              <a:rPr lang="ar-SA" sz="7200" b="1" dirty="0"/>
              <a:t>بالضعف قد دست القوي</a:t>
            </a:r>
            <a:br>
              <a:rPr lang="ar-EG" sz="7200" b="1" dirty="0"/>
            </a:br>
            <a:r>
              <a:rPr lang="ar-SA" sz="7200" b="1" dirty="0"/>
              <a:t>في أمنع الحصون</a:t>
            </a:r>
            <a:endParaRPr lang="en-US" sz="7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89380"/>
            <a:ext cx="9144000" cy="672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433685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ar-SA" sz="8000" b="1" dirty="0"/>
          </a:p>
        </p:txBody>
      </p:sp>
      <p:sp>
        <p:nvSpPr>
          <p:cNvPr id="8" name="Rectangle 7"/>
          <p:cNvSpPr/>
          <p:nvPr/>
        </p:nvSpPr>
        <p:spPr>
          <a:xfrm>
            <a:off x="0" y="774442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>
                <a:solidFill>
                  <a:srgbClr val="003300"/>
                </a:solidFill>
                <a:latin typeface="Arial" charset="0"/>
              </a:rPr>
              <a:t>  </a:t>
            </a:r>
            <a:r>
              <a:rPr lang="ar-SA" sz="7200" b="1" dirty="0">
                <a:solidFill>
                  <a:srgbClr val="003300"/>
                </a:solidFill>
              </a:rPr>
              <a:t>بحب</a:t>
            </a:r>
            <a:r>
              <a:rPr lang="ar-EG" sz="7200" b="1" dirty="0">
                <a:solidFill>
                  <a:srgbClr val="003300"/>
                </a:solidFill>
              </a:rPr>
              <a:t>ه</a:t>
            </a:r>
            <a:r>
              <a:rPr lang="ar-SA" sz="7200" b="1" dirty="0">
                <a:solidFill>
                  <a:srgbClr val="003300"/>
                </a:solidFill>
              </a:rPr>
              <a:t> الشافي </a:t>
            </a:r>
            <a:endParaRPr lang="ar-EG" sz="7200" b="1" dirty="0">
              <a:solidFill>
                <a:srgbClr val="003300"/>
              </a:solidFill>
            </a:endParaRPr>
          </a:p>
          <a:p>
            <a:pPr algn="ctr"/>
            <a:r>
              <a:rPr lang="ar-EG" sz="7200" b="1" dirty="0">
                <a:solidFill>
                  <a:srgbClr val="003300"/>
                </a:solidFill>
              </a:rPr>
              <a:t>   </a:t>
            </a:r>
            <a:r>
              <a:rPr lang="ar-SA" sz="7200" b="1" dirty="0">
                <a:solidFill>
                  <a:srgbClr val="003300"/>
                </a:solidFill>
              </a:rPr>
              <a:t>بحب</a:t>
            </a:r>
            <a:r>
              <a:rPr lang="ar-EG" sz="7200" b="1" dirty="0">
                <a:solidFill>
                  <a:srgbClr val="003300"/>
                </a:solidFill>
              </a:rPr>
              <a:t>ه</a:t>
            </a:r>
            <a:r>
              <a:rPr lang="ar-SA" sz="7200" b="1" dirty="0">
                <a:solidFill>
                  <a:srgbClr val="003300"/>
                </a:solidFill>
              </a:rPr>
              <a:t> الكافي</a:t>
            </a:r>
            <a:r>
              <a:rPr lang="ar-EG" sz="7200" b="1" dirty="0">
                <a:solidFill>
                  <a:srgbClr val="003300"/>
                </a:solidFill>
              </a:rPr>
              <a:t>  </a:t>
            </a:r>
            <a:endParaRPr lang="ar-SA" sz="7200" b="1" dirty="0">
              <a:solidFill>
                <a:srgbClr val="003300"/>
              </a:solidFill>
            </a:endParaRPr>
          </a:p>
          <a:p>
            <a:pPr algn="ctr"/>
            <a:r>
              <a:rPr lang="ar-EG" sz="7200" b="1" dirty="0">
                <a:solidFill>
                  <a:srgbClr val="003300"/>
                </a:solidFill>
              </a:rPr>
              <a:t>       </a:t>
            </a:r>
            <a:r>
              <a:rPr lang="ar-SA" sz="7200" b="1" dirty="0">
                <a:solidFill>
                  <a:srgbClr val="003300"/>
                </a:solidFill>
              </a:rPr>
              <a:t>بحب</a:t>
            </a:r>
            <a:r>
              <a:rPr lang="ar-EG" sz="7200" b="1" dirty="0">
                <a:solidFill>
                  <a:srgbClr val="003300"/>
                </a:solidFill>
              </a:rPr>
              <a:t>ه</a:t>
            </a:r>
            <a:r>
              <a:rPr lang="ar-SA" sz="7200" b="1" dirty="0">
                <a:solidFill>
                  <a:srgbClr val="003300"/>
                </a:solidFill>
              </a:rPr>
              <a:t> الوافي</a:t>
            </a:r>
            <a:r>
              <a:rPr lang="ar-EG" sz="7200" b="1" dirty="0">
                <a:solidFill>
                  <a:srgbClr val="003300"/>
                </a:solidFill>
              </a:rPr>
              <a:t>      </a:t>
            </a:r>
            <a:r>
              <a:rPr lang="en-US" sz="7200" b="1" dirty="0">
                <a:solidFill>
                  <a:srgbClr val="003300"/>
                </a:solidFill>
              </a:rPr>
              <a:t>   </a:t>
            </a:r>
            <a:br>
              <a:rPr lang="ar-EG" sz="7200" b="1" dirty="0">
                <a:solidFill>
                  <a:srgbClr val="003300"/>
                </a:solidFill>
              </a:rPr>
            </a:br>
            <a:r>
              <a:rPr lang="ar-SA" sz="7200" b="1" dirty="0">
                <a:solidFill>
                  <a:srgbClr val="003300"/>
                </a:solidFill>
              </a:rPr>
              <a:t>أحبنا </a:t>
            </a:r>
            <a:r>
              <a:rPr lang="ar-EG" sz="7200" b="1" dirty="0">
                <a:solidFill>
                  <a:srgbClr val="003300"/>
                </a:solidFill>
              </a:rPr>
              <a:t>يسوع</a:t>
            </a:r>
            <a:endParaRPr lang="en-US" sz="7200" b="1" dirty="0">
              <a:solidFill>
                <a:srgbClr val="003300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89380"/>
            <a:ext cx="9144000" cy="672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433685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ar-SA" sz="8000" b="1" dirty="0"/>
          </a:p>
        </p:txBody>
      </p:sp>
      <p:sp>
        <p:nvSpPr>
          <p:cNvPr id="8" name="Rectangle 7"/>
          <p:cNvSpPr/>
          <p:nvPr/>
        </p:nvSpPr>
        <p:spPr>
          <a:xfrm>
            <a:off x="0" y="1114485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>
                <a:latin typeface="Arial" charset="0"/>
              </a:rPr>
              <a:t> </a:t>
            </a:r>
            <a:r>
              <a:rPr lang="ar-SA" sz="7200" b="1" dirty="0"/>
              <a:t>قاسيت هول الموت </a:t>
            </a:r>
            <a:br>
              <a:rPr lang="ar-EG" sz="7200" b="1" dirty="0"/>
            </a:br>
            <a:r>
              <a:rPr lang="ar-SA" sz="7200" b="1" dirty="0"/>
              <a:t>إذ سُمرت بالصليب</a:t>
            </a:r>
          </a:p>
          <a:p>
            <a:pPr algn="ctr"/>
            <a:r>
              <a:rPr lang="ar-SA" sz="7200" b="1" dirty="0"/>
              <a:t>أمواجه عجّت </a:t>
            </a:r>
            <a:br>
              <a:rPr lang="ar-EG" sz="7200" b="1" dirty="0"/>
            </a:br>
            <a:r>
              <a:rPr lang="ar-SA" sz="7200" b="1" dirty="0"/>
              <a:t>على رأسِكَ يا حبيب</a:t>
            </a:r>
            <a:endParaRPr lang="en-US" sz="7200" b="1" dirty="0">
              <a:latin typeface="Arial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89380"/>
            <a:ext cx="9144000" cy="672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433685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ar-SA" sz="8000" b="1" dirty="0"/>
          </a:p>
        </p:txBody>
      </p:sp>
      <p:sp>
        <p:nvSpPr>
          <p:cNvPr id="8" name="Rectangle 7"/>
          <p:cNvSpPr/>
          <p:nvPr/>
        </p:nvSpPr>
        <p:spPr>
          <a:xfrm>
            <a:off x="0" y="774442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>
                <a:solidFill>
                  <a:srgbClr val="003300"/>
                </a:solidFill>
                <a:latin typeface="Arial" charset="0"/>
              </a:rPr>
              <a:t>  </a:t>
            </a:r>
            <a:r>
              <a:rPr lang="ar-SA" sz="7200" b="1" dirty="0">
                <a:solidFill>
                  <a:srgbClr val="003300"/>
                </a:solidFill>
              </a:rPr>
              <a:t>بحب</a:t>
            </a:r>
            <a:r>
              <a:rPr lang="ar-EG" sz="7200" b="1" dirty="0">
                <a:solidFill>
                  <a:srgbClr val="003300"/>
                </a:solidFill>
              </a:rPr>
              <a:t>ه</a:t>
            </a:r>
            <a:r>
              <a:rPr lang="ar-SA" sz="7200" b="1" dirty="0">
                <a:solidFill>
                  <a:srgbClr val="003300"/>
                </a:solidFill>
              </a:rPr>
              <a:t> الشافي </a:t>
            </a:r>
            <a:endParaRPr lang="ar-EG" sz="7200" b="1" dirty="0">
              <a:solidFill>
                <a:srgbClr val="003300"/>
              </a:solidFill>
            </a:endParaRPr>
          </a:p>
          <a:p>
            <a:pPr algn="ctr"/>
            <a:r>
              <a:rPr lang="ar-EG" sz="7200" b="1" dirty="0">
                <a:solidFill>
                  <a:srgbClr val="003300"/>
                </a:solidFill>
              </a:rPr>
              <a:t>   </a:t>
            </a:r>
            <a:r>
              <a:rPr lang="ar-SA" sz="7200" b="1" dirty="0">
                <a:solidFill>
                  <a:srgbClr val="003300"/>
                </a:solidFill>
              </a:rPr>
              <a:t>بحب</a:t>
            </a:r>
            <a:r>
              <a:rPr lang="ar-EG" sz="7200" b="1" dirty="0">
                <a:solidFill>
                  <a:srgbClr val="003300"/>
                </a:solidFill>
              </a:rPr>
              <a:t>ه</a:t>
            </a:r>
            <a:r>
              <a:rPr lang="ar-SA" sz="7200" b="1" dirty="0">
                <a:solidFill>
                  <a:srgbClr val="003300"/>
                </a:solidFill>
              </a:rPr>
              <a:t> الكافي</a:t>
            </a:r>
            <a:r>
              <a:rPr lang="ar-EG" sz="7200" b="1" dirty="0">
                <a:solidFill>
                  <a:srgbClr val="003300"/>
                </a:solidFill>
              </a:rPr>
              <a:t>  </a:t>
            </a:r>
            <a:endParaRPr lang="ar-SA" sz="7200" b="1" dirty="0">
              <a:solidFill>
                <a:srgbClr val="003300"/>
              </a:solidFill>
            </a:endParaRPr>
          </a:p>
          <a:p>
            <a:pPr algn="ctr"/>
            <a:r>
              <a:rPr lang="ar-EG" sz="7200" b="1" dirty="0">
                <a:solidFill>
                  <a:srgbClr val="003300"/>
                </a:solidFill>
              </a:rPr>
              <a:t>       </a:t>
            </a:r>
            <a:r>
              <a:rPr lang="ar-SA" sz="7200" b="1" dirty="0">
                <a:solidFill>
                  <a:srgbClr val="003300"/>
                </a:solidFill>
              </a:rPr>
              <a:t>بحب</a:t>
            </a:r>
            <a:r>
              <a:rPr lang="ar-EG" sz="7200" b="1" dirty="0">
                <a:solidFill>
                  <a:srgbClr val="003300"/>
                </a:solidFill>
              </a:rPr>
              <a:t>ه</a:t>
            </a:r>
            <a:r>
              <a:rPr lang="ar-SA" sz="7200" b="1" dirty="0">
                <a:solidFill>
                  <a:srgbClr val="003300"/>
                </a:solidFill>
              </a:rPr>
              <a:t> الوافي</a:t>
            </a:r>
            <a:r>
              <a:rPr lang="ar-EG" sz="7200" b="1" dirty="0">
                <a:solidFill>
                  <a:srgbClr val="003300"/>
                </a:solidFill>
              </a:rPr>
              <a:t>      </a:t>
            </a:r>
            <a:r>
              <a:rPr lang="en-US" sz="7200" b="1" dirty="0">
                <a:solidFill>
                  <a:srgbClr val="003300"/>
                </a:solidFill>
              </a:rPr>
              <a:t>   </a:t>
            </a:r>
            <a:br>
              <a:rPr lang="ar-EG" sz="7200" b="1" dirty="0">
                <a:solidFill>
                  <a:srgbClr val="003300"/>
                </a:solidFill>
              </a:rPr>
            </a:br>
            <a:r>
              <a:rPr lang="ar-SA" sz="7200" b="1" dirty="0">
                <a:solidFill>
                  <a:srgbClr val="003300"/>
                </a:solidFill>
              </a:rPr>
              <a:t>أحبنا </a:t>
            </a:r>
            <a:r>
              <a:rPr lang="ar-EG" sz="7200" b="1" dirty="0">
                <a:solidFill>
                  <a:srgbClr val="003300"/>
                </a:solidFill>
              </a:rPr>
              <a:t>يسوع</a:t>
            </a:r>
            <a:endParaRPr lang="en-US" sz="7200" b="1" dirty="0">
              <a:solidFill>
                <a:srgbClr val="0033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3676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89380"/>
            <a:ext cx="9144000" cy="672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433685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ar-SA" sz="8000" b="1" dirty="0"/>
          </a:p>
        </p:txBody>
      </p:sp>
      <p:sp>
        <p:nvSpPr>
          <p:cNvPr id="8" name="Rectangle 7"/>
          <p:cNvSpPr/>
          <p:nvPr/>
        </p:nvSpPr>
        <p:spPr>
          <a:xfrm>
            <a:off x="0" y="1114485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>
                <a:latin typeface="Arial" charset="0"/>
              </a:rPr>
              <a:t>  </a:t>
            </a:r>
            <a:r>
              <a:rPr lang="ar-EG" sz="7200" b="1" dirty="0"/>
              <a:t>فكُلَّ ذا قاسيت من</a:t>
            </a:r>
          </a:p>
          <a:p>
            <a:pPr algn="ctr"/>
            <a:r>
              <a:rPr lang="ar-EG" sz="7200" b="1" dirty="0"/>
              <a:t>أجـل خطايانــا</a:t>
            </a:r>
          </a:p>
          <a:p>
            <a:pPr algn="ctr"/>
            <a:r>
              <a:rPr lang="ar-EG" sz="7200" b="1" dirty="0"/>
              <a:t>وإن نَسيناك فما</a:t>
            </a:r>
          </a:p>
          <a:p>
            <a:pPr algn="ctr"/>
            <a:r>
              <a:rPr lang="ar-EG" sz="7200" b="1" dirty="0"/>
              <a:t>كنـت لتنـسانـا</a:t>
            </a:r>
            <a:endParaRPr lang="en-US" sz="72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89380"/>
            <a:ext cx="9144000" cy="672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433685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ar-SA" sz="8000" b="1" dirty="0"/>
          </a:p>
        </p:txBody>
      </p:sp>
      <p:sp>
        <p:nvSpPr>
          <p:cNvPr id="8" name="Rectangle 7"/>
          <p:cNvSpPr/>
          <p:nvPr/>
        </p:nvSpPr>
        <p:spPr>
          <a:xfrm>
            <a:off x="0" y="774442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>
                <a:solidFill>
                  <a:srgbClr val="003300"/>
                </a:solidFill>
                <a:latin typeface="Arial" charset="0"/>
              </a:rPr>
              <a:t>  </a:t>
            </a:r>
            <a:r>
              <a:rPr lang="ar-SA" sz="7200" b="1" dirty="0">
                <a:solidFill>
                  <a:srgbClr val="003300"/>
                </a:solidFill>
              </a:rPr>
              <a:t>بحب</a:t>
            </a:r>
            <a:r>
              <a:rPr lang="ar-EG" sz="7200" b="1" dirty="0">
                <a:solidFill>
                  <a:srgbClr val="003300"/>
                </a:solidFill>
              </a:rPr>
              <a:t>ه</a:t>
            </a:r>
            <a:r>
              <a:rPr lang="ar-SA" sz="7200" b="1" dirty="0">
                <a:solidFill>
                  <a:srgbClr val="003300"/>
                </a:solidFill>
              </a:rPr>
              <a:t> الشافي </a:t>
            </a:r>
            <a:endParaRPr lang="ar-EG" sz="7200" b="1" dirty="0">
              <a:solidFill>
                <a:srgbClr val="003300"/>
              </a:solidFill>
            </a:endParaRPr>
          </a:p>
          <a:p>
            <a:pPr algn="ctr"/>
            <a:r>
              <a:rPr lang="ar-EG" sz="7200" b="1" dirty="0">
                <a:solidFill>
                  <a:srgbClr val="003300"/>
                </a:solidFill>
              </a:rPr>
              <a:t>   </a:t>
            </a:r>
            <a:r>
              <a:rPr lang="ar-SA" sz="7200" b="1" dirty="0">
                <a:solidFill>
                  <a:srgbClr val="003300"/>
                </a:solidFill>
              </a:rPr>
              <a:t>بحب</a:t>
            </a:r>
            <a:r>
              <a:rPr lang="ar-EG" sz="7200" b="1" dirty="0">
                <a:solidFill>
                  <a:srgbClr val="003300"/>
                </a:solidFill>
              </a:rPr>
              <a:t>ه</a:t>
            </a:r>
            <a:r>
              <a:rPr lang="ar-SA" sz="7200" b="1" dirty="0">
                <a:solidFill>
                  <a:srgbClr val="003300"/>
                </a:solidFill>
              </a:rPr>
              <a:t> الكافي</a:t>
            </a:r>
            <a:r>
              <a:rPr lang="ar-EG" sz="7200" b="1" dirty="0">
                <a:solidFill>
                  <a:srgbClr val="003300"/>
                </a:solidFill>
              </a:rPr>
              <a:t>  </a:t>
            </a:r>
            <a:endParaRPr lang="ar-SA" sz="7200" b="1" dirty="0">
              <a:solidFill>
                <a:srgbClr val="003300"/>
              </a:solidFill>
            </a:endParaRPr>
          </a:p>
          <a:p>
            <a:pPr algn="ctr"/>
            <a:r>
              <a:rPr lang="ar-EG" sz="7200" b="1" dirty="0">
                <a:solidFill>
                  <a:srgbClr val="003300"/>
                </a:solidFill>
              </a:rPr>
              <a:t>       </a:t>
            </a:r>
            <a:r>
              <a:rPr lang="ar-SA" sz="7200" b="1" dirty="0">
                <a:solidFill>
                  <a:srgbClr val="003300"/>
                </a:solidFill>
              </a:rPr>
              <a:t>بحب</a:t>
            </a:r>
            <a:r>
              <a:rPr lang="ar-EG" sz="7200" b="1" dirty="0">
                <a:solidFill>
                  <a:srgbClr val="003300"/>
                </a:solidFill>
              </a:rPr>
              <a:t>ه</a:t>
            </a:r>
            <a:r>
              <a:rPr lang="ar-SA" sz="7200" b="1" dirty="0">
                <a:solidFill>
                  <a:srgbClr val="003300"/>
                </a:solidFill>
              </a:rPr>
              <a:t> الوافي</a:t>
            </a:r>
            <a:r>
              <a:rPr lang="ar-EG" sz="7200" b="1" dirty="0">
                <a:solidFill>
                  <a:srgbClr val="003300"/>
                </a:solidFill>
              </a:rPr>
              <a:t>      </a:t>
            </a:r>
            <a:r>
              <a:rPr lang="en-US" sz="7200" b="1" dirty="0">
                <a:solidFill>
                  <a:srgbClr val="003300"/>
                </a:solidFill>
              </a:rPr>
              <a:t>   </a:t>
            </a:r>
            <a:br>
              <a:rPr lang="ar-EG" sz="7200" b="1" dirty="0">
                <a:solidFill>
                  <a:srgbClr val="003300"/>
                </a:solidFill>
              </a:rPr>
            </a:br>
            <a:r>
              <a:rPr lang="ar-SA" sz="7200" b="1" dirty="0">
                <a:solidFill>
                  <a:srgbClr val="003300"/>
                </a:solidFill>
              </a:rPr>
              <a:t>أحبنا </a:t>
            </a:r>
            <a:r>
              <a:rPr lang="ar-EG" sz="7200" b="1" dirty="0">
                <a:solidFill>
                  <a:srgbClr val="003300"/>
                </a:solidFill>
              </a:rPr>
              <a:t>يسوع</a:t>
            </a:r>
            <a:endParaRPr lang="en-US" sz="7200" b="1" dirty="0">
              <a:solidFill>
                <a:srgbClr val="0033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48634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89380"/>
            <a:ext cx="9144000" cy="672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433685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ar-SA" sz="8000" b="1" dirty="0"/>
          </a:p>
        </p:txBody>
      </p:sp>
      <p:sp>
        <p:nvSpPr>
          <p:cNvPr id="8" name="Rectangle 7"/>
          <p:cNvSpPr/>
          <p:nvPr/>
        </p:nvSpPr>
        <p:spPr>
          <a:xfrm>
            <a:off x="0" y="1038285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7200" b="1" dirty="0"/>
              <a:t>وهكذا أكملت ما</a:t>
            </a:r>
            <a:br>
              <a:rPr lang="ar-EG" sz="7200" b="1" dirty="0"/>
            </a:br>
            <a:r>
              <a:rPr lang="ar-SA" sz="7200" b="1" dirty="0"/>
              <a:t>نح</a:t>
            </a:r>
            <a:r>
              <a:rPr lang="ar-EG" sz="7200" b="1" dirty="0"/>
              <a:t>ـ</a:t>
            </a:r>
            <a:r>
              <a:rPr lang="ar-SA" sz="7200" b="1" dirty="0"/>
              <a:t>ن ب</a:t>
            </a:r>
            <a:r>
              <a:rPr lang="ar-EG" sz="7200" b="1" dirty="0"/>
              <a:t>ــ</a:t>
            </a:r>
            <a:r>
              <a:rPr lang="ar-SA" sz="7200" b="1" dirty="0"/>
              <a:t>ه نغ</a:t>
            </a:r>
            <a:r>
              <a:rPr lang="ar-EG" sz="7200" b="1" dirty="0"/>
              <a:t>ـ</a:t>
            </a:r>
            <a:r>
              <a:rPr lang="ar-SA" sz="7200" b="1" dirty="0"/>
              <a:t>ن</a:t>
            </a:r>
            <a:r>
              <a:rPr lang="ar-EG" sz="7200" b="1" dirty="0"/>
              <a:t>ــ</a:t>
            </a:r>
            <a:r>
              <a:rPr lang="ar-SA" sz="7200" b="1" dirty="0"/>
              <a:t>ى</a:t>
            </a:r>
            <a:endParaRPr lang="en-US" sz="7200" dirty="0"/>
          </a:p>
          <a:p>
            <a:pPr algn="ctr"/>
            <a:r>
              <a:rPr lang="ar-SA" sz="7200" b="1" dirty="0"/>
              <a:t>في الراحة العظمى التي </a:t>
            </a:r>
            <a:br>
              <a:rPr lang="ar-EG" sz="7200" b="1" dirty="0"/>
            </a:br>
            <a:r>
              <a:rPr lang="ar-SA" sz="7200" b="1" dirty="0"/>
              <a:t>في مجدك الأسنى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89380"/>
            <a:ext cx="9144000" cy="672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433685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ar-SA" sz="8000" b="1" dirty="0"/>
          </a:p>
        </p:txBody>
      </p:sp>
      <p:sp>
        <p:nvSpPr>
          <p:cNvPr id="8" name="Rectangle 7"/>
          <p:cNvSpPr/>
          <p:nvPr/>
        </p:nvSpPr>
        <p:spPr>
          <a:xfrm>
            <a:off x="0" y="774442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>
                <a:solidFill>
                  <a:srgbClr val="003300"/>
                </a:solidFill>
                <a:latin typeface="Arial" charset="0"/>
              </a:rPr>
              <a:t>  </a:t>
            </a:r>
            <a:r>
              <a:rPr lang="ar-SA" sz="7200" b="1" dirty="0">
                <a:solidFill>
                  <a:srgbClr val="003300"/>
                </a:solidFill>
              </a:rPr>
              <a:t>بحب</a:t>
            </a:r>
            <a:r>
              <a:rPr lang="ar-EG" sz="7200" b="1" dirty="0">
                <a:solidFill>
                  <a:srgbClr val="003300"/>
                </a:solidFill>
              </a:rPr>
              <a:t>ه</a:t>
            </a:r>
            <a:r>
              <a:rPr lang="ar-SA" sz="7200" b="1" dirty="0">
                <a:solidFill>
                  <a:srgbClr val="003300"/>
                </a:solidFill>
              </a:rPr>
              <a:t> الشافي </a:t>
            </a:r>
            <a:endParaRPr lang="ar-EG" sz="7200" b="1" dirty="0">
              <a:solidFill>
                <a:srgbClr val="003300"/>
              </a:solidFill>
            </a:endParaRPr>
          </a:p>
          <a:p>
            <a:pPr algn="ctr"/>
            <a:r>
              <a:rPr lang="ar-EG" sz="7200" b="1" dirty="0">
                <a:solidFill>
                  <a:srgbClr val="003300"/>
                </a:solidFill>
              </a:rPr>
              <a:t>   </a:t>
            </a:r>
            <a:r>
              <a:rPr lang="ar-SA" sz="7200" b="1" dirty="0">
                <a:solidFill>
                  <a:srgbClr val="003300"/>
                </a:solidFill>
              </a:rPr>
              <a:t>بحب</a:t>
            </a:r>
            <a:r>
              <a:rPr lang="ar-EG" sz="7200" b="1" dirty="0">
                <a:solidFill>
                  <a:srgbClr val="003300"/>
                </a:solidFill>
              </a:rPr>
              <a:t>ه</a:t>
            </a:r>
            <a:r>
              <a:rPr lang="ar-SA" sz="7200" b="1" dirty="0">
                <a:solidFill>
                  <a:srgbClr val="003300"/>
                </a:solidFill>
              </a:rPr>
              <a:t> الكافي</a:t>
            </a:r>
            <a:r>
              <a:rPr lang="ar-EG" sz="7200" b="1" dirty="0">
                <a:solidFill>
                  <a:srgbClr val="003300"/>
                </a:solidFill>
              </a:rPr>
              <a:t>  </a:t>
            </a:r>
            <a:endParaRPr lang="ar-SA" sz="7200" b="1" dirty="0">
              <a:solidFill>
                <a:srgbClr val="003300"/>
              </a:solidFill>
            </a:endParaRPr>
          </a:p>
          <a:p>
            <a:pPr algn="ctr"/>
            <a:r>
              <a:rPr lang="ar-EG" sz="7200" b="1" dirty="0">
                <a:solidFill>
                  <a:srgbClr val="003300"/>
                </a:solidFill>
              </a:rPr>
              <a:t>       </a:t>
            </a:r>
            <a:r>
              <a:rPr lang="ar-SA" sz="7200" b="1" dirty="0">
                <a:solidFill>
                  <a:srgbClr val="003300"/>
                </a:solidFill>
              </a:rPr>
              <a:t>بحب</a:t>
            </a:r>
            <a:r>
              <a:rPr lang="ar-EG" sz="7200" b="1" dirty="0">
                <a:solidFill>
                  <a:srgbClr val="003300"/>
                </a:solidFill>
              </a:rPr>
              <a:t>ه</a:t>
            </a:r>
            <a:r>
              <a:rPr lang="ar-SA" sz="7200" b="1" dirty="0">
                <a:solidFill>
                  <a:srgbClr val="003300"/>
                </a:solidFill>
              </a:rPr>
              <a:t> الوافي</a:t>
            </a:r>
            <a:r>
              <a:rPr lang="ar-EG" sz="7200" b="1" dirty="0">
                <a:solidFill>
                  <a:srgbClr val="003300"/>
                </a:solidFill>
              </a:rPr>
              <a:t>      </a:t>
            </a:r>
            <a:r>
              <a:rPr lang="en-US" sz="7200" b="1" dirty="0">
                <a:solidFill>
                  <a:srgbClr val="003300"/>
                </a:solidFill>
              </a:rPr>
              <a:t>   </a:t>
            </a:r>
            <a:br>
              <a:rPr lang="ar-EG" sz="7200" b="1" dirty="0">
                <a:solidFill>
                  <a:srgbClr val="003300"/>
                </a:solidFill>
              </a:rPr>
            </a:br>
            <a:r>
              <a:rPr lang="ar-SA" sz="7200" b="1" dirty="0">
                <a:solidFill>
                  <a:srgbClr val="003300"/>
                </a:solidFill>
              </a:rPr>
              <a:t>أحبنا </a:t>
            </a:r>
            <a:r>
              <a:rPr lang="ar-EG" sz="7200" b="1" dirty="0">
                <a:solidFill>
                  <a:srgbClr val="003300"/>
                </a:solidFill>
              </a:rPr>
              <a:t>يسوع</a:t>
            </a:r>
            <a:endParaRPr lang="en-US" sz="7200" b="1" dirty="0">
              <a:solidFill>
                <a:srgbClr val="0033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53383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1797</TotalTime>
  <Words>129</Words>
  <Application>Microsoft Office PowerPoint</Application>
  <PresentationFormat>عرض على الشاشة (4:3)</PresentationFormat>
  <Paragraphs>24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356</cp:revision>
  <dcterms:created xsi:type="dcterms:W3CDTF">2021-12-07T14:30:00Z</dcterms:created>
  <dcterms:modified xsi:type="dcterms:W3CDTF">2024-11-19T08:14:38Z</dcterms:modified>
</cp:coreProperties>
</file>