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44" r:id="rId3"/>
    <p:sldId id="277" r:id="rId4"/>
    <p:sldId id="500" r:id="rId5"/>
    <p:sldId id="484" r:id="rId6"/>
    <p:sldId id="501" r:id="rId7"/>
    <p:sldId id="499" r:id="rId8"/>
    <p:sldId id="502" r:id="rId9"/>
    <p:sldId id="472" r:id="rId10"/>
    <p:sldId id="503" r:id="rId11"/>
    <p:sldId id="47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60"/>
  </p:normalViewPr>
  <p:slideViewPr>
    <p:cSldViewPr>
      <p:cViewPr varScale="1">
        <p:scale>
          <a:sx n="66" d="100"/>
          <a:sy n="66" d="100"/>
        </p:scale>
        <p:origin x="60" y="2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255455"/>
            <a:ext cx="9144000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تـرنيـمـة</a:t>
            </a:r>
          </a:p>
          <a:p>
            <a:pPr algn="ctr" rtl="1">
              <a:lnSpc>
                <a:spcPct val="90000"/>
              </a:lnSpc>
            </a:pPr>
            <a:r>
              <a:rPr lang="ar-EG" sz="8000" b="1"/>
              <a:t>يسوع ملك الملوك</a:t>
            </a:r>
            <a:endParaRPr lang="ar-EG" sz="8000" b="1" dirty="0"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732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3300"/>
                </a:solidFill>
                <a:latin typeface="Calibri" pitchFamily="34" charset="0"/>
              </a:rPr>
              <a:t>يسوع ملك الملوك</a:t>
            </a:r>
            <a:endParaRPr lang="en-US" sz="7200" b="1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Calibri" pitchFamily="34" charset="0"/>
              </a:rPr>
              <a:t> يسوع رب الأرباب</a:t>
            </a:r>
            <a:endParaRPr lang="en-US" sz="7200" b="1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Calibri" pitchFamily="34" charset="0"/>
              </a:rPr>
              <a:t>توجوا يهوه العظيم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Calibri" pitchFamily="34" charset="0"/>
              </a:rPr>
              <a:t>وأعلنوا مجد الإله</a:t>
            </a:r>
            <a:endParaRPr lang="en-US" sz="7200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endParaRPr lang="en-US" sz="72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9970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buFont typeface="Arial" charset="0"/>
              <a:buNone/>
            </a:pPr>
            <a:r>
              <a:rPr lang="ar-SA" sz="7200" b="1" dirty="0">
                <a:latin typeface="Arial" charset="0"/>
              </a:rPr>
              <a:t>قال بفمه الكريم</a:t>
            </a:r>
            <a:br>
              <a:rPr lang="ar-EG" sz="7200" b="1" dirty="0">
                <a:latin typeface="Arial" charset="0"/>
              </a:rPr>
            </a:br>
            <a:r>
              <a:rPr lang="ar-SA" sz="7200" b="1" dirty="0">
                <a:latin typeface="Arial" charset="0"/>
              </a:rPr>
              <a:t> أنا كائن قبل إبراهيم</a:t>
            </a:r>
            <a:br>
              <a:rPr lang="en-US" sz="7200" b="1" dirty="0">
                <a:latin typeface="Arial" charset="0"/>
              </a:rPr>
            </a:br>
            <a:r>
              <a:rPr lang="ar-EG" sz="7200" b="1" dirty="0">
                <a:latin typeface="Arial" charset="0"/>
              </a:rPr>
              <a:t>إ</a:t>
            </a:r>
            <a:r>
              <a:rPr lang="ar-SA" sz="7200" b="1" dirty="0">
                <a:latin typeface="Arial" charset="0"/>
              </a:rPr>
              <a:t>نه يهوه العظيم </a:t>
            </a:r>
            <a:br>
              <a:rPr lang="ar-EG" sz="7200" b="1" dirty="0">
                <a:latin typeface="Arial" charset="0"/>
              </a:rPr>
            </a:br>
            <a:r>
              <a:rPr lang="ar-SA" sz="7200" b="1" dirty="0">
                <a:latin typeface="Arial" charset="0"/>
              </a:rPr>
              <a:t>يسوع الرب الإله</a:t>
            </a:r>
            <a:br>
              <a:rPr lang="ar-EG" sz="7200" b="1" dirty="0"/>
            </a:br>
            <a:endParaRPr lang="en-US" sz="7200" b="1" kern="10" dirty="0">
              <a:ln w="9525">
                <a:solidFill>
                  <a:schemeClr val="tx1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732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3300"/>
                </a:solidFill>
                <a:latin typeface="Calibri" pitchFamily="34" charset="0"/>
              </a:rPr>
              <a:t>يسوع ملك الملوك</a:t>
            </a:r>
            <a:endParaRPr lang="en-US" sz="7200" b="1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Calibri" pitchFamily="34" charset="0"/>
              </a:rPr>
              <a:t> يسوع رب الأرباب</a:t>
            </a:r>
            <a:endParaRPr lang="en-US" sz="7200" b="1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Calibri" pitchFamily="34" charset="0"/>
              </a:rPr>
              <a:t>توجوا يهوه العظيم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Calibri" pitchFamily="34" charset="0"/>
              </a:rPr>
              <a:t>وأعلنوا مجد الإله</a:t>
            </a:r>
            <a:endParaRPr lang="en-US" sz="7200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endParaRPr lang="en-US" sz="72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37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1906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latin typeface="Arial" charset="0"/>
              </a:rPr>
              <a:t>أشعياء في القديم</a:t>
            </a:r>
            <a:br>
              <a:rPr lang="ar-EG" sz="7200" b="1" dirty="0">
                <a:latin typeface="Arial" charset="0"/>
              </a:rPr>
            </a:br>
            <a:r>
              <a:rPr lang="ar-SA" sz="7200" b="1" dirty="0">
                <a:latin typeface="Arial" charset="0"/>
              </a:rPr>
              <a:t>شاهد مجده العظيم</a:t>
            </a:r>
            <a:br>
              <a:rPr lang="en-US" sz="7200" b="1" dirty="0">
                <a:latin typeface="Arial" charset="0"/>
              </a:rPr>
            </a:br>
            <a:r>
              <a:rPr lang="ar-SA" sz="7200" b="1" dirty="0">
                <a:latin typeface="Arial" charset="0"/>
              </a:rPr>
              <a:t> ومن حوله السيرافيم صارخين قدوس الله</a:t>
            </a:r>
            <a:endParaRPr lang="en-US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732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3300"/>
                </a:solidFill>
                <a:latin typeface="Calibri" pitchFamily="34" charset="0"/>
              </a:rPr>
              <a:t>يسوع ملك الملوك</a:t>
            </a:r>
            <a:endParaRPr lang="en-US" sz="7200" b="1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Calibri" pitchFamily="34" charset="0"/>
              </a:rPr>
              <a:t> يسوع رب الأرباب</a:t>
            </a:r>
            <a:endParaRPr lang="en-US" sz="7200" b="1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Calibri" pitchFamily="34" charset="0"/>
              </a:rPr>
              <a:t>توجوا يهوه العظيم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Calibri" pitchFamily="34" charset="0"/>
              </a:rPr>
              <a:t>وأعلنوا مجد الإله</a:t>
            </a:r>
            <a:endParaRPr lang="en-US" sz="7200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endParaRPr lang="en-US" sz="72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839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1144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latin typeface="Arial" charset="0"/>
              </a:rPr>
              <a:t>موسى أيضا قد رآه</a:t>
            </a:r>
            <a:br>
              <a:rPr lang="ar-EG" sz="7200" b="1" dirty="0">
                <a:latin typeface="Arial" charset="0"/>
              </a:rPr>
            </a:br>
            <a:r>
              <a:rPr lang="ar-SA" sz="7200" b="1" dirty="0">
                <a:latin typeface="Arial" charset="0"/>
              </a:rPr>
              <a:t>في عليقة ن</a:t>
            </a:r>
            <a:r>
              <a:rPr lang="ar-EG" sz="7200" b="1" dirty="0">
                <a:latin typeface="Arial" charset="0"/>
              </a:rPr>
              <a:t>ا</a:t>
            </a:r>
            <a:r>
              <a:rPr lang="ar-SA" sz="7200" b="1" dirty="0">
                <a:latin typeface="Arial" charset="0"/>
              </a:rPr>
              <a:t>داه</a:t>
            </a:r>
            <a:br>
              <a:rPr lang="en-US" sz="7200" b="1" dirty="0">
                <a:latin typeface="Arial" charset="0"/>
              </a:rPr>
            </a:br>
            <a:r>
              <a:rPr lang="ar-SA" sz="7200" b="1" dirty="0">
                <a:latin typeface="Arial" charset="0"/>
              </a:rPr>
              <a:t> قال أهيا من يكون</a:t>
            </a:r>
            <a:br>
              <a:rPr lang="ar-EG" sz="7200" b="1" dirty="0">
                <a:latin typeface="Arial" charset="0"/>
              </a:rPr>
            </a:br>
            <a:r>
              <a:rPr lang="ar-SA" sz="7200" b="1" dirty="0">
                <a:latin typeface="Arial" charset="0"/>
              </a:rPr>
              <a:t>يسوع الرب الإله</a:t>
            </a:r>
            <a:endParaRPr lang="en-US" sz="7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732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3300"/>
                </a:solidFill>
                <a:latin typeface="Calibri" pitchFamily="34" charset="0"/>
              </a:rPr>
              <a:t>يسوع ملك الملوك</a:t>
            </a:r>
            <a:endParaRPr lang="en-US" sz="7200" b="1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Calibri" pitchFamily="34" charset="0"/>
              </a:rPr>
              <a:t> يسوع رب الأرباب</a:t>
            </a:r>
            <a:endParaRPr lang="en-US" sz="7200" b="1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Calibri" pitchFamily="34" charset="0"/>
              </a:rPr>
              <a:t>توجوا يهوه العظيم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Calibri" pitchFamily="34" charset="0"/>
              </a:rPr>
              <a:t>وأعلنوا مجد الإله</a:t>
            </a:r>
            <a:endParaRPr lang="en-US" sz="7200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endParaRPr lang="en-US" sz="72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917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38285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buFont typeface="Arial" charset="0"/>
              <a:buNone/>
            </a:pPr>
            <a:r>
              <a:rPr lang="ar-SA" sz="7200" b="1" dirty="0">
                <a:latin typeface="Arial" charset="0"/>
              </a:rPr>
              <a:t>قال إنني في الآب </a:t>
            </a:r>
            <a:br>
              <a:rPr lang="ar-EG" sz="7200" b="1" dirty="0">
                <a:latin typeface="Arial" charset="0"/>
              </a:rPr>
            </a:br>
            <a:r>
              <a:rPr lang="ar-SA" sz="7200" b="1" dirty="0">
                <a:latin typeface="Arial" charset="0"/>
              </a:rPr>
              <a:t>والآب حال فيّ</a:t>
            </a:r>
            <a:r>
              <a:rPr lang="ar-EG" sz="7200" b="1" dirty="0">
                <a:latin typeface="Arial" charset="0"/>
              </a:rPr>
              <a:t>َ</a:t>
            </a:r>
            <a:br>
              <a:rPr lang="en-US" sz="7200" b="1" dirty="0">
                <a:latin typeface="Arial" charset="0"/>
              </a:rPr>
            </a:br>
            <a:r>
              <a:rPr lang="ar-SA" sz="7200" b="1" dirty="0">
                <a:latin typeface="Arial" charset="0"/>
              </a:rPr>
              <a:t> من رآني فقد رآه </a:t>
            </a:r>
            <a:br>
              <a:rPr lang="ar-EG" sz="7200" b="1" dirty="0">
                <a:latin typeface="Arial" charset="0"/>
              </a:rPr>
            </a:br>
            <a:r>
              <a:rPr lang="ar-SA" sz="7200" b="1" dirty="0">
                <a:latin typeface="Arial" charset="0"/>
              </a:rPr>
              <a:t>واحد مع روح الآب</a:t>
            </a:r>
            <a:endParaRPr lang="en-US" sz="7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732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3300"/>
                </a:solidFill>
                <a:latin typeface="Calibri" pitchFamily="34" charset="0"/>
              </a:rPr>
              <a:t>يسوع ملك الملوك</a:t>
            </a:r>
            <a:endParaRPr lang="en-US" sz="7200" b="1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r>
              <a:rPr lang="ar-SA" sz="7200" b="1" dirty="0">
                <a:solidFill>
                  <a:srgbClr val="003300"/>
                </a:solidFill>
                <a:latin typeface="Calibri" pitchFamily="34" charset="0"/>
              </a:rPr>
              <a:t> يسوع رب الأرباب</a:t>
            </a:r>
            <a:endParaRPr lang="en-US" sz="7200" b="1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Calibri" pitchFamily="34" charset="0"/>
              </a:rPr>
              <a:t>توجوا يهوه العظيم</a:t>
            </a:r>
          </a:p>
          <a:p>
            <a:pPr algn="ctr" rtl="1"/>
            <a:r>
              <a:rPr lang="ar-EG" sz="7200" b="1" dirty="0">
                <a:solidFill>
                  <a:srgbClr val="003300"/>
                </a:solidFill>
                <a:latin typeface="Calibri" pitchFamily="34" charset="0"/>
              </a:rPr>
              <a:t>وأعلنوا مجد الإله</a:t>
            </a:r>
            <a:endParaRPr lang="en-US" sz="7200" dirty="0">
              <a:solidFill>
                <a:srgbClr val="003300"/>
              </a:solidFill>
              <a:latin typeface="Calibri" pitchFamily="34" charset="0"/>
            </a:endParaRPr>
          </a:p>
          <a:p>
            <a:pPr algn="ctr" rtl="1"/>
            <a:endParaRPr lang="en-US" sz="72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001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1704</TotalTime>
  <Words>143</Words>
  <Application>Microsoft Office PowerPoint</Application>
  <PresentationFormat>عرض على الشاشة (4:3)</PresentationFormat>
  <Paragraphs>26</Paragraphs>
  <Slides>11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325</cp:revision>
  <dcterms:created xsi:type="dcterms:W3CDTF">2021-12-07T14:30:00Z</dcterms:created>
  <dcterms:modified xsi:type="dcterms:W3CDTF">2024-11-19T08:08:49Z</dcterms:modified>
</cp:coreProperties>
</file>