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89" r:id="rId3"/>
    <p:sldId id="277" r:id="rId4"/>
    <p:sldId id="490" r:id="rId5"/>
    <p:sldId id="47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0960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/>
            <a:r>
              <a:rPr lang="ar-EG" sz="8000" b="1" dirty="0"/>
              <a:t>يسوع نتوجك نعلن ملكك </a:t>
            </a:r>
          </a:p>
          <a:p>
            <a:pPr algn="ctr"/>
            <a:endParaRPr lang="ar-EG" sz="8000" b="1" dirty="0"/>
          </a:p>
          <a:p>
            <a:pPr algn="ctr"/>
            <a:endParaRPr lang="en-US" sz="8000" b="1" dirty="0"/>
          </a:p>
          <a:p>
            <a:pPr algn="ctr"/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09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يسوع نتوجك </a:t>
            </a:r>
          </a:p>
          <a:p>
            <a:pPr algn="ctr"/>
            <a:r>
              <a:rPr lang="ar-EG" sz="7200" b="1" dirty="0"/>
              <a:t>نعلن ملكك </a:t>
            </a:r>
          </a:p>
          <a:p>
            <a:pPr algn="ctr"/>
            <a:r>
              <a:rPr lang="ar-EG" sz="7200" b="1" dirty="0"/>
              <a:t>تعال الآن في وسطنا </a:t>
            </a:r>
          </a:p>
          <a:p>
            <a:pPr algn="ctr"/>
            <a:r>
              <a:rPr lang="ar-EG" sz="7200" b="1" dirty="0"/>
              <a:t>ولتعلو وسط سبحنا</a:t>
            </a:r>
            <a:endParaRPr lang="ar-SA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17098"/>
            <a:ext cx="91440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EG" sz="7200" b="1" dirty="0"/>
          </a:p>
          <a:p>
            <a:pPr algn="ctr" rtl="1"/>
            <a:r>
              <a:rPr lang="ar-SA" sz="7200" b="1" dirty="0"/>
              <a:t>تعبدك قلوبنا </a:t>
            </a:r>
            <a:endParaRPr lang="ar-EG" sz="7200" b="1" dirty="0"/>
          </a:p>
          <a:p>
            <a:pPr algn="ctr" rtl="1"/>
            <a:r>
              <a:rPr lang="ar-SA" sz="7200" b="1" dirty="0"/>
              <a:t>يرفعك سجودنا </a:t>
            </a:r>
            <a:endParaRPr lang="ar-EG" sz="7200" b="1" dirty="0"/>
          </a:p>
          <a:p>
            <a:pPr algn="ctr" rtl="1"/>
            <a:r>
              <a:rPr lang="ar-SA" sz="7200" b="1" dirty="0"/>
              <a:t>يلذ لك تسبيحنا </a:t>
            </a:r>
            <a:endParaRPr lang="ar-EG" sz="7200" b="1" dirty="0"/>
          </a:p>
          <a:p>
            <a:pPr algn="ctr" rtl="1"/>
            <a:r>
              <a:rPr lang="ar-SA" sz="7200" b="1" dirty="0"/>
              <a:t>فتعال وخذ مجدك</a:t>
            </a:r>
          </a:p>
          <a:p>
            <a:pPr algn="ctr"/>
            <a:br>
              <a:rPr lang="ar-SA" sz="7200" b="1" dirty="0"/>
            </a:br>
            <a:endParaRPr lang="en-US" sz="7200" b="1" dirty="0"/>
          </a:p>
          <a:p>
            <a:pPr algn="ctr" rtl="1"/>
            <a:endParaRPr lang="ar-SA" sz="72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208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ولتبني عرشك بيننا </a:t>
            </a:r>
          </a:p>
          <a:p>
            <a:pPr algn="ctr" rtl="1"/>
            <a:r>
              <a:rPr lang="ar-EG" sz="7200" b="1" dirty="0"/>
              <a:t>ولتبني عرشك بيننا  </a:t>
            </a:r>
          </a:p>
          <a:p>
            <a:pPr algn="ctr" rtl="1"/>
            <a:r>
              <a:rPr lang="ar-EG" sz="7200" b="1" dirty="0"/>
              <a:t>ولتبني عرشك بيننا </a:t>
            </a:r>
          </a:p>
          <a:p>
            <a:pPr algn="ctr" rtl="1"/>
            <a:r>
              <a:rPr lang="ar-EG" sz="7200" b="1" dirty="0"/>
              <a:t>روح الله تعال الآن</a:t>
            </a:r>
            <a:endParaRPr lang="en-US" sz="7200" b="1" dirty="0"/>
          </a:p>
          <a:p>
            <a:pPr algn="ctr" rtl="1"/>
            <a:endParaRPr lang="ar-SA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1780</TotalTime>
  <Words>40</Words>
  <Application>Microsoft Office PowerPoint</Application>
  <PresentationFormat>عرض على الشاشة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348</cp:revision>
  <dcterms:created xsi:type="dcterms:W3CDTF">2021-12-07T14:30:00Z</dcterms:created>
  <dcterms:modified xsi:type="dcterms:W3CDTF">2024-11-19T08:05:33Z</dcterms:modified>
</cp:coreProperties>
</file>