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4" r:id="rId3"/>
    <p:sldId id="277" r:id="rId4"/>
    <p:sldId id="476" r:id="rId5"/>
    <p:sldId id="477" r:id="rId6"/>
    <p:sldId id="47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5545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/>
            <a:r>
              <a:rPr lang="ar-EG" sz="8000" b="1" dirty="0"/>
              <a:t>يشتاق لك قلبي سيدي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2334"/>
            <a:ext cx="9144000" cy="872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6600" b="1" dirty="0"/>
              <a:t>يشتاق لك قلبي سيدي  </a:t>
            </a:r>
            <a:endParaRPr lang="ar-EG" sz="6600" b="1" dirty="0"/>
          </a:p>
          <a:p>
            <a:pPr algn="ctr">
              <a:spcBef>
                <a:spcPct val="50000"/>
              </a:spcBef>
            </a:pPr>
            <a:r>
              <a:rPr lang="ar-SA" sz="6600" b="1" dirty="0"/>
              <a:t>تتوق نفسي إلى حضرتك</a:t>
            </a:r>
            <a:endParaRPr lang="ar-EG" sz="6600" b="1" dirty="0"/>
          </a:p>
          <a:p>
            <a:pPr algn="ctr">
              <a:spcBef>
                <a:spcPct val="50000"/>
              </a:spcBef>
            </a:pPr>
            <a:r>
              <a:rPr lang="ar-SA" sz="6600" b="1" dirty="0"/>
              <a:t>شخصك يلذ لي </a:t>
            </a:r>
            <a:endParaRPr lang="ar-EG" sz="6600" b="1" dirty="0"/>
          </a:p>
          <a:p>
            <a:pPr algn="ctr">
              <a:spcBef>
                <a:spcPct val="50000"/>
              </a:spcBef>
            </a:pPr>
            <a:r>
              <a:rPr lang="ar-SA" sz="6600" b="1" dirty="0"/>
              <a:t>وحبك يشبعني</a:t>
            </a:r>
            <a:r>
              <a:rPr lang="en-US" sz="6600" b="1" dirty="0"/>
              <a:t> </a:t>
            </a:r>
          </a:p>
          <a:p>
            <a:pPr algn="ctr">
              <a:spcBef>
                <a:spcPct val="50000"/>
              </a:spcBef>
            </a:pPr>
            <a:endParaRPr lang="ar-EG" sz="6600" b="1" dirty="0"/>
          </a:p>
          <a:p>
            <a:pPr algn="ctr">
              <a:spcBef>
                <a:spcPct val="50000"/>
              </a:spcBef>
            </a:pPr>
            <a:r>
              <a:rPr lang="ar-SA" sz="6600" b="1" dirty="0"/>
              <a:t> 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66800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(أحبك  أحبك) 2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من كل قلبي وكياني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سيدي أحبك أحبك أحبك</a:t>
            </a:r>
            <a:endParaRPr lang="en-US" sz="6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741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بقرب قلبك كفايتي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في دفء حضنك حمايتي 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بين يديك راحتي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سلامك يغمرني</a:t>
            </a:r>
            <a:endParaRPr lang="en-US" sz="6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40442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(أحبك  أحبك) 2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من كل قلبي وكياني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سيدي أحبك أحبك أحبك</a:t>
            </a:r>
            <a:endParaRPr lang="en-US" sz="6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875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1726</TotalTime>
  <Words>57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332</cp:revision>
  <dcterms:created xsi:type="dcterms:W3CDTF">2021-12-07T14:30:00Z</dcterms:created>
  <dcterms:modified xsi:type="dcterms:W3CDTF">2024-11-19T08:01:33Z</dcterms:modified>
</cp:coreProperties>
</file>