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5" r:id="rId2"/>
    <p:sldId id="429" r:id="rId3"/>
    <p:sldId id="428" r:id="rId4"/>
    <p:sldId id="430" r:id="rId5"/>
    <p:sldId id="431" r:id="rId6"/>
    <p:sldId id="440" r:id="rId7"/>
    <p:sldId id="441" r:id="rId8"/>
    <p:sldId id="434" r:id="rId9"/>
    <p:sldId id="435" r:id="rId10"/>
    <p:sldId id="442" r:id="rId11"/>
    <p:sldId id="443" r:id="rId12"/>
    <p:sldId id="438" r:id="rId13"/>
    <p:sldId id="439" r:id="rId14"/>
    <p:sldId id="444" r:id="rId15"/>
    <p:sldId id="445" r:id="rId16"/>
    <p:sldId id="293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29"/>
            <p14:sldId id="428"/>
            <p14:sldId id="430"/>
            <p14:sldId id="431"/>
            <p14:sldId id="440"/>
            <p14:sldId id="441"/>
            <p14:sldId id="434"/>
            <p14:sldId id="435"/>
            <p14:sldId id="442"/>
            <p14:sldId id="443"/>
            <p14:sldId id="438"/>
            <p14:sldId id="439"/>
            <p14:sldId id="444"/>
            <p14:sldId id="445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5" d="100"/>
          <a:sy n="65" d="100"/>
        </p:scale>
        <p:origin x="68" y="236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304800"/>
            <a:ext cx="9144000" cy="32110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72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يشرفني </a:t>
            </a:r>
            <a:r>
              <a:rPr lang="ar-EG" sz="7200" b="1" dirty="0" err="1"/>
              <a:t>ا</a:t>
            </a:r>
            <a:r>
              <a:rPr lang="ar-EG" sz="7200" b="1" dirty="0"/>
              <a:t>ٔكون عبدك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يشرفني أكون عبدك </a:t>
            </a:r>
            <a:endParaRPr lang="en-US" sz="7200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أعمل بوصاياك</a:t>
            </a:r>
            <a:endParaRPr lang="en-US" sz="7200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وسجودي ليك وحدك</a:t>
            </a:r>
            <a:endParaRPr lang="en-US" sz="7200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 يا عظيم في علاك</a:t>
            </a:r>
            <a:endParaRPr lang="en-US" sz="7200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384280"/>
            <a:ext cx="998219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و</a:t>
            </a:r>
            <a:r>
              <a:rPr lang="ar-EG" sz="7200" b="1" dirty="0">
                <a:solidFill>
                  <a:srgbClr val="00582A"/>
                </a:solidFill>
              </a:rPr>
              <a:t>أ</a:t>
            </a:r>
            <a:r>
              <a:rPr lang="ar-SA" sz="7200" b="1" dirty="0">
                <a:solidFill>
                  <a:srgbClr val="00582A"/>
                </a:solidFill>
              </a:rPr>
              <a:t>عيش لمجدك 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يشرفني أكون عبدك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يشرفني أكون عبدك    </a:t>
            </a:r>
            <a:endParaRPr lang="en-US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698242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/>
              <a:t>اسعى عنك سفير</a:t>
            </a:r>
            <a:endParaRPr lang="en-US" sz="7200" dirty="0"/>
          </a:p>
          <a:p>
            <a:pPr algn="ctr" rtl="1"/>
            <a:r>
              <a:rPr lang="ar-SA" sz="7200" b="1" dirty="0"/>
              <a:t>ارفع اسمك يا قدر</a:t>
            </a:r>
            <a:endParaRPr lang="en-US" sz="7200" dirty="0"/>
          </a:p>
          <a:p>
            <a:pPr algn="ctr" rtl="1"/>
            <a:r>
              <a:rPr lang="ar-SA" sz="7200" b="1" dirty="0"/>
              <a:t>وأشهد في كل مكان</a:t>
            </a:r>
            <a:endParaRPr lang="en-US" sz="7200" dirty="0"/>
          </a:p>
          <a:p>
            <a:pPr algn="ctr" rtl="1"/>
            <a:r>
              <a:rPr lang="ar-SA" sz="7200" b="1" dirty="0"/>
              <a:t>أنك إله صالح </a:t>
            </a:r>
            <a:endParaRPr lang="en-US" sz="7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395948"/>
            <a:ext cx="998219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/>
              <a:t>انت اليوم و</a:t>
            </a:r>
            <a:r>
              <a:rPr lang="ar-EG" sz="7200" b="1" dirty="0"/>
              <a:t>ا</a:t>
            </a:r>
            <a:r>
              <a:rPr lang="ar-SA" sz="7200" b="1" dirty="0"/>
              <a:t>مبارح</a:t>
            </a:r>
            <a:endParaRPr lang="en-US" sz="7200" b="1" dirty="0"/>
          </a:p>
          <a:p>
            <a:pPr algn="ctr" rtl="1"/>
            <a:r>
              <a:rPr lang="ar-SA" sz="7200" b="1" dirty="0"/>
              <a:t>وعلى طول الزمان</a:t>
            </a:r>
            <a:endParaRPr lang="en-US" sz="7200" b="1" dirty="0"/>
          </a:p>
          <a:p>
            <a:pPr algn="ctr" rtl="1"/>
            <a:r>
              <a:rPr lang="ar-SA" sz="7200" b="1" dirty="0"/>
              <a:t>يشرفني أكون عبدك    </a:t>
            </a:r>
            <a:endParaRPr lang="en-US" sz="72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يشرفني أكون عبدك </a:t>
            </a:r>
            <a:endParaRPr lang="en-US" sz="7200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أعمل بوصاياك</a:t>
            </a:r>
            <a:endParaRPr lang="en-US" sz="7200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وسجودي ليك وحدك</a:t>
            </a:r>
            <a:endParaRPr lang="en-US" sz="7200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 يا عظيم في علاك</a:t>
            </a:r>
            <a:endParaRPr lang="en-US" sz="7200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842810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384280"/>
            <a:ext cx="998219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و</a:t>
            </a:r>
            <a:r>
              <a:rPr lang="ar-EG" sz="7200" b="1" dirty="0">
                <a:solidFill>
                  <a:srgbClr val="00582A"/>
                </a:solidFill>
              </a:rPr>
              <a:t>أ</a:t>
            </a:r>
            <a:r>
              <a:rPr lang="ar-SA" sz="7200" b="1" dirty="0">
                <a:solidFill>
                  <a:srgbClr val="00582A"/>
                </a:solidFill>
              </a:rPr>
              <a:t>عيش لمجدك 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يشرفني أكون عبدك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يشرفني أكون عبدك    </a:t>
            </a:r>
            <a:endParaRPr lang="en-US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57034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0382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/>
              <a:t>ممتن لإحسانك </a:t>
            </a:r>
            <a:endParaRPr lang="en-US" sz="7200" dirty="0"/>
          </a:p>
          <a:p>
            <a:pPr algn="ctr" rtl="1"/>
            <a:r>
              <a:rPr lang="ar-SA" sz="7200" b="1" dirty="0"/>
              <a:t>لحبك وحنانك</a:t>
            </a:r>
            <a:endParaRPr lang="en-US" sz="7200" dirty="0"/>
          </a:p>
          <a:p>
            <a:pPr algn="ctr" rtl="1"/>
            <a:r>
              <a:rPr lang="ar-SA" sz="7200" b="1" dirty="0"/>
              <a:t>شاكر لأفضالك</a:t>
            </a:r>
            <a:endParaRPr lang="en-US" sz="7200" dirty="0"/>
          </a:p>
          <a:p>
            <a:pPr algn="ctr" rtl="1"/>
            <a:r>
              <a:rPr lang="ar-SA" sz="7200" b="1" dirty="0"/>
              <a:t>على نعم</a:t>
            </a:r>
            <a:r>
              <a:rPr lang="ar-EG" sz="7200" b="1" dirty="0"/>
              <a:t>ة</a:t>
            </a:r>
            <a:r>
              <a:rPr lang="ar-SA" sz="7200" b="1" dirty="0"/>
              <a:t> عظيم</a:t>
            </a:r>
            <a:r>
              <a:rPr lang="ar-EG" sz="7200" b="1" dirty="0"/>
              <a:t>ة</a:t>
            </a:r>
            <a:r>
              <a:rPr lang="ar-SA" sz="7200" b="1" dirty="0"/>
              <a:t> </a:t>
            </a:r>
            <a:endParaRPr lang="en-US" sz="7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395948"/>
            <a:ext cx="998219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أ</a:t>
            </a:r>
            <a:r>
              <a:rPr lang="ar-SA" sz="7200" b="1" dirty="0" err="1"/>
              <a:t>دتني</a:t>
            </a:r>
            <a:r>
              <a:rPr lang="ar-SA" sz="7200" b="1" dirty="0"/>
              <a:t> بـيها قيم</a:t>
            </a:r>
            <a:r>
              <a:rPr lang="ar-EG" sz="7200" b="1" dirty="0"/>
              <a:t>ة</a:t>
            </a:r>
            <a:endParaRPr lang="en-US" sz="7200" dirty="0"/>
          </a:p>
          <a:p>
            <a:pPr algn="ctr" rtl="1"/>
            <a:r>
              <a:rPr lang="ar-SA" sz="7200" b="1" dirty="0"/>
              <a:t>ما</a:t>
            </a:r>
            <a:r>
              <a:rPr lang="ar-EG" sz="7200" b="1" dirty="0"/>
              <a:t> </a:t>
            </a:r>
            <a:r>
              <a:rPr lang="ar-SA" sz="7200" b="1" dirty="0"/>
              <a:t>أعظم </a:t>
            </a:r>
            <a:r>
              <a:rPr lang="ar-EG" sz="7200" b="1" dirty="0"/>
              <a:t>أ</a:t>
            </a:r>
            <a:r>
              <a:rPr lang="ar-SA" sz="7200" b="1" dirty="0"/>
              <a:t>عمالك</a:t>
            </a:r>
            <a:endParaRPr lang="en-US" sz="7200" dirty="0"/>
          </a:p>
          <a:p>
            <a:pPr algn="ctr" rtl="1"/>
            <a:r>
              <a:rPr lang="ar-SA" sz="7200" b="1" dirty="0"/>
              <a:t>يشرفني أكون عبدك    </a:t>
            </a:r>
            <a:endParaRPr lang="en-US" sz="7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يشرفني أكون عبدك </a:t>
            </a:r>
            <a:endParaRPr lang="en-US" sz="7200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أعمل بوصاياك</a:t>
            </a:r>
            <a:endParaRPr lang="en-US" sz="7200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وسجودي ليك وحدك</a:t>
            </a:r>
            <a:endParaRPr lang="en-US" sz="7200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 يا عظيم في علاك</a:t>
            </a:r>
            <a:endParaRPr lang="en-US" sz="7200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22440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384280"/>
            <a:ext cx="998219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و</a:t>
            </a:r>
            <a:r>
              <a:rPr lang="ar-EG" sz="7200" b="1" dirty="0">
                <a:solidFill>
                  <a:srgbClr val="00582A"/>
                </a:solidFill>
              </a:rPr>
              <a:t>أ</a:t>
            </a:r>
            <a:r>
              <a:rPr lang="ar-SA" sz="7200" b="1" dirty="0">
                <a:solidFill>
                  <a:srgbClr val="00582A"/>
                </a:solidFill>
              </a:rPr>
              <a:t>عيش لمجدك 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يشرفني أكون عبدك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يشرفني أكون عبدك    </a:t>
            </a:r>
            <a:endParaRPr lang="en-US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76345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0382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/>
              <a:t>يشرفني تكون سيدي </a:t>
            </a:r>
            <a:endParaRPr lang="en-US" sz="7200" dirty="0"/>
          </a:p>
          <a:p>
            <a:pPr algn="ctr" rtl="1"/>
            <a:r>
              <a:rPr lang="ar-SA" sz="7200" b="1" dirty="0"/>
              <a:t>عنوان لأناشيدي</a:t>
            </a:r>
            <a:endParaRPr lang="ar-EG" sz="7200" b="1" dirty="0"/>
          </a:p>
          <a:p>
            <a:pPr algn="ctr" rtl="1"/>
            <a:r>
              <a:rPr lang="ar-SA" sz="7200" b="1" dirty="0"/>
              <a:t>مصدر لتسبيحي</a:t>
            </a:r>
            <a:endParaRPr lang="en-US" sz="7200" dirty="0"/>
          </a:p>
          <a:p>
            <a:pPr algn="ctr" rtl="1"/>
            <a:r>
              <a:rPr lang="ar-SA" sz="7200" b="1" dirty="0"/>
              <a:t>عبدك وخدامك </a:t>
            </a:r>
            <a:endParaRPr lang="en-US" sz="7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1536680"/>
            <a:ext cx="998219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/>
              <a:t>يا عالي مقامك  </a:t>
            </a:r>
            <a:endParaRPr lang="en-US" sz="7200" dirty="0"/>
          </a:p>
          <a:p>
            <a:pPr algn="ctr" rtl="1"/>
            <a:r>
              <a:rPr lang="ar-SA" sz="7200" b="1" dirty="0"/>
              <a:t>يا إلهي ومسيحي</a:t>
            </a:r>
            <a:endParaRPr lang="en-US" sz="7200" dirty="0"/>
          </a:p>
          <a:p>
            <a:pPr algn="ctr" rtl="1"/>
            <a:r>
              <a:rPr lang="ar-SA" sz="7200" b="1" dirty="0"/>
              <a:t>يشرفني أكون عبدك    </a:t>
            </a:r>
            <a:endParaRPr lang="en-US" sz="7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04799" y="962085"/>
            <a:ext cx="9982199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يشرفني أكون عبدك </a:t>
            </a:r>
            <a:endParaRPr lang="en-US" sz="7200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أعمل بوصاياك</a:t>
            </a:r>
            <a:endParaRPr lang="en-US" sz="7200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وسجودي ليك وحدك</a:t>
            </a:r>
            <a:endParaRPr lang="en-US" sz="7200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 يا عظيم في علاك</a:t>
            </a:r>
            <a:endParaRPr lang="en-US" sz="7200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5823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1000" y="1384280"/>
            <a:ext cx="998219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و</a:t>
            </a:r>
            <a:r>
              <a:rPr lang="ar-EG" sz="7200" b="1" dirty="0">
                <a:solidFill>
                  <a:srgbClr val="00582A"/>
                </a:solidFill>
              </a:rPr>
              <a:t>أ</a:t>
            </a:r>
            <a:r>
              <a:rPr lang="ar-SA" sz="7200" b="1" dirty="0">
                <a:solidFill>
                  <a:srgbClr val="00582A"/>
                </a:solidFill>
              </a:rPr>
              <a:t>عيش لمجدك 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يشرفني أكون عبدك</a:t>
            </a:r>
            <a:endParaRPr lang="en-US" sz="7200" b="1" dirty="0">
              <a:solidFill>
                <a:srgbClr val="00582A"/>
              </a:solidFill>
            </a:endParaRPr>
          </a:p>
          <a:p>
            <a:pPr algn="ctr" rtl="1"/>
            <a:r>
              <a:rPr lang="ar-SA" sz="7200" b="1" dirty="0">
                <a:solidFill>
                  <a:srgbClr val="00582A"/>
                </a:solidFill>
              </a:rPr>
              <a:t>يشرفني أكون عبدك    </a:t>
            </a:r>
            <a:endParaRPr lang="en-US" sz="7200" b="1" dirty="0">
              <a:solidFill>
                <a:srgbClr val="00582A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08384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2103</TotalTime>
  <Words>162</Words>
  <Application>Microsoft Office PowerPoint</Application>
  <PresentationFormat>عرض على الشاشة (4:3)</PresentationFormat>
  <Paragraphs>51</Paragraphs>
  <Slides>16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320</cp:revision>
  <dcterms:created xsi:type="dcterms:W3CDTF">2021-12-07T14:30:00Z</dcterms:created>
  <dcterms:modified xsi:type="dcterms:W3CDTF">2024-11-19T07:59:41Z</dcterms:modified>
</cp:coreProperties>
</file>