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444" r:id="rId3"/>
    <p:sldId id="277" r:id="rId4"/>
    <p:sldId id="445" r:id="rId5"/>
    <p:sldId id="446" r:id="rId6"/>
    <p:sldId id="447" r:id="rId7"/>
    <p:sldId id="295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91" autoAdjust="0"/>
    <p:restoredTop sz="94660"/>
  </p:normalViewPr>
  <p:slideViewPr>
    <p:cSldViewPr>
      <p:cViewPr varScale="1">
        <p:scale>
          <a:sx n="66" d="100"/>
          <a:sy n="66" d="100"/>
        </p:scale>
        <p:origin x="56" y="17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228600"/>
            <a:ext cx="9144000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8000" b="1" dirty="0"/>
              <a:t>تـرنيـمـة</a:t>
            </a:r>
            <a:br>
              <a:rPr lang="ar-EG" sz="8000" b="1" dirty="0"/>
            </a:br>
            <a:r>
              <a:rPr lang="ar-EG" sz="8000" b="1" dirty="0"/>
              <a:t>يــا مـريــم الـبكـــر</a:t>
            </a:r>
          </a:p>
          <a:p>
            <a:pPr algn="ctr">
              <a:lnSpc>
                <a:spcPct val="150000"/>
              </a:lnSpc>
            </a:pPr>
            <a:r>
              <a:rPr lang="ar-EG" sz="8000" b="1" dirty="0"/>
              <a:t> </a:t>
            </a:r>
          </a:p>
          <a:p>
            <a:pPr algn="ctr"/>
            <a:r>
              <a:rPr lang="ar-EG" sz="8000" b="1" dirty="0"/>
              <a:t> 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457200" y="73710"/>
            <a:ext cx="9982200" cy="6022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defRPr/>
            </a:pPr>
            <a:r>
              <a:rPr lang="ar-EG" sz="6600" b="1" dirty="0"/>
              <a:t>يــا مـريــم الـبكـــر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EG" sz="6600" b="1" dirty="0"/>
              <a:t>فقت الشمس والقمر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EG" sz="6600" b="1" dirty="0"/>
              <a:t>وكل نجم بأفـلاك 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EG" sz="6600" b="1" dirty="0"/>
              <a:t> السمـــاء ســـرى</a:t>
            </a:r>
            <a:endParaRPr lang="en-US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152400" y="111740"/>
            <a:ext cx="9372600" cy="7355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defRPr/>
            </a:pPr>
            <a:r>
              <a:rPr lang="ar-EG" sz="6600" b="1" dirty="0"/>
              <a:t>يا نجمة الصبح شعي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EG" sz="6600" b="1" dirty="0"/>
              <a:t>فـي كنائـسنـا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EG" sz="6600" b="1" dirty="0"/>
              <a:t>ونوري عقلنـا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EG" sz="6600" b="1" dirty="0"/>
              <a:t>والسمع والبصر</a:t>
            </a:r>
            <a:endParaRPr lang="en-US" sz="6600" b="1" dirty="0"/>
          </a:p>
          <a:p>
            <a:pPr algn="ctr">
              <a:spcBef>
                <a:spcPts val="1200"/>
              </a:spcBef>
            </a:pPr>
            <a:r>
              <a:rPr lang="en-US" altLang="en-US" sz="6600" b="1" dirty="0">
                <a:latin typeface="Arial" charset="0"/>
                <a:cs typeface="Arial" charset="0"/>
              </a:rPr>
              <a:t> 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457200" y="76200"/>
            <a:ext cx="9982200" cy="5998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defRPr/>
            </a:pPr>
            <a:r>
              <a:rPr lang="ar-EG" sz="6600" b="1" dirty="0"/>
              <a:t>يا أم يســوع 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EG" sz="6600" b="1" dirty="0"/>
              <a:t>يا أمي وأملي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EG" sz="6600" b="1" dirty="0"/>
              <a:t>لا تهمليني متي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EG" sz="6600" b="1" dirty="0"/>
              <a:t>عني الخطا صـدر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152400" y="174148"/>
            <a:ext cx="9372600" cy="5998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defRPr/>
            </a:pPr>
            <a:r>
              <a:rPr lang="ar-EG" sz="6600" b="1" dirty="0"/>
              <a:t>ابنك ملازى وعوني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EG" sz="6600" b="1" dirty="0"/>
              <a:t>كل ما ضعفت نفسي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EG" sz="6600" b="1" dirty="0"/>
              <a:t>فجبراً لقلبي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EG" sz="6600" b="1" dirty="0"/>
              <a:t>كل ما انكسر</a:t>
            </a:r>
            <a:endParaRPr lang="ar-EG" altLang="en-US" sz="6600" b="1" dirty="0">
              <a:latin typeface="Arial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457200" y="76200"/>
            <a:ext cx="9982200" cy="6022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defRPr/>
            </a:pPr>
            <a:r>
              <a:rPr lang="ar-EG" sz="6600" b="1" dirty="0"/>
              <a:t>يـا شعـــب يـســــوع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EG" sz="6600" b="1" dirty="0"/>
              <a:t>توبوا اليوم وابتهجوا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EG" sz="6600" b="1" dirty="0"/>
              <a:t>وإستـرحمـوه تنالـــوا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EG" sz="6600" b="1" dirty="0"/>
              <a:t>الـفــــوز و الـنصــــرة</a:t>
            </a:r>
            <a:endParaRPr lang="en-US" sz="66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1664</TotalTime>
  <Words>65</Words>
  <Application>Microsoft Office PowerPoint</Application>
  <PresentationFormat>عرض على الشاشة (4:3)</PresentationFormat>
  <Paragraphs>24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325</cp:revision>
  <dcterms:created xsi:type="dcterms:W3CDTF">2021-12-07T14:30:00Z</dcterms:created>
  <dcterms:modified xsi:type="dcterms:W3CDTF">2024-11-23T15:52:32Z</dcterms:modified>
</cp:coreProperties>
</file>