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44" r:id="rId3"/>
    <p:sldId id="277" r:id="rId4"/>
    <p:sldId id="476" r:id="rId5"/>
    <p:sldId id="477" r:id="rId6"/>
    <p:sldId id="478" r:id="rId7"/>
    <p:sldId id="47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/>
              <a:t>تـرنيـمـة</a:t>
            </a:r>
          </a:p>
          <a:p>
            <a:pPr algn="ctr">
              <a:lnSpc>
                <a:spcPct val="150000"/>
              </a:lnSpc>
            </a:pPr>
            <a:r>
              <a:rPr lang="ar-EG" sz="7200" b="1" dirty="0"/>
              <a:t>يفرح قلبي ويقوي إيماني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443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القرار :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يفرح قلبي ويقوى إيماني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لما صوتك يملا كياني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وألقى الفرحة في </a:t>
            </a:r>
            <a:r>
              <a:rPr lang="ar-EG" sz="6600" b="1" dirty="0" err="1">
                <a:solidFill>
                  <a:srgbClr val="003300"/>
                </a:solidFill>
              </a:rPr>
              <a:t>بتصحى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والدنيا دي مش سيعاني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443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1- </a:t>
            </a:r>
          </a:p>
          <a:p>
            <a:pPr algn="ctr"/>
            <a:r>
              <a:rPr lang="ar-EG" sz="6600" b="1" dirty="0"/>
              <a:t>ألقى الدنيا نور وشموع </a:t>
            </a:r>
          </a:p>
          <a:p>
            <a:pPr algn="ctr"/>
            <a:r>
              <a:rPr lang="ar-EG" sz="6600" b="1" dirty="0"/>
              <a:t>لما </a:t>
            </a:r>
            <a:r>
              <a:rPr lang="ar-EG" sz="6600" b="1" dirty="0" err="1"/>
              <a:t>بتسمعني</a:t>
            </a:r>
            <a:r>
              <a:rPr lang="ar-EG" sz="6600" b="1" dirty="0"/>
              <a:t> يا يسوع</a:t>
            </a:r>
          </a:p>
          <a:p>
            <a:pPr algn="ctr"/>
            <a:r>
              <a:rPr lang="ar-EG" sz="6600" b="1" dirty="0"/>
              <a:t>تبقى الدنيا دي غير الدنيا </a:t>
            </a:r>
          </a:p>
          <a:p>
            <a:pPr algn="ctr"/>
            <a:r>
              <a:rPr lang="ar-EG" sz="6600" b="1" dirty="0"/>
              <a:t>لما </a:t>
            </a:r>
            <a:r>
              <a:rPr lang="ar-EG" sz="6600" b="1" dirty="0" err="1"/>
              <a:t>بتلمسني</a:t>
            </a:r>
            <a:r>
              <a:rPr lang="ar-EG" sz="6600" b="1" dirty="0"/>
              <a:t> وترعاني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05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القرار :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يفرح قلبي ويقوى إيماني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لما صوتك يملا كياني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وألقى الفرحة في </a:t>
            </a:r>
            <a:r>
              <a:rPr lang="ar-EG" sz="6600" b="1" dirty="0" err="1">
                <a:solidFill>
                  <a:srgbClr val="003300"/>
                </a:solidFill>
              </a:rPr>
              <a:t>بتصحى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والدنيا دي مش سيعاني</a:t>
            </a:r>
          </a:p>
        </p:txBody>
      </p:sp>
    </p:spTree>
    <p:extLst>
      <p:ext uri="{BB962C8B-B14F-4D97-AF65-F5344CB8AC3E}">
        <p14:creationId xmlns:p14="http://schemas.microsoft.com/office/powerpoint/2010/main" val="60032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09600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2- </a:t>
            </a:r>
          </a:p>
          <a:p>
            <a:pPr algn="ctr"/>
            <a:r>
              <a:rPr lang="ar-EG" sz="6600" b="1" dirty="0"/>
              <a:t>حبك حول موتي حياة </a:t>
            </a:r>
          </a:p>
          <a:p>
            <a:pPr algn="ctr"/>
            <a:r>
              <a:rPr lang="ar-EG" sz="6600" b="1" dirty="0"/>
              <a:t>ونعمة ومحبة ونجاة</a:t>
            </a:r>
          </a:p>
          <a:p>
            <a:pPr algn="ctr"/>
            <a:r>
              <a:rPr lang="ar-EG" sz="6600" b="1" dirty="0"/>
              <a:t>وألقى صلاتي </a:t>
            </a:r>
            <a:r>
              <a:rPr lang="ar-EG" sz="6600" b="1" dirty="0" err="1"/>
              <a:t>بتملا</a:t>
            </a:r>
            <a:r>
              <a:rPr lang="ar-EG" sz="6600" b="1" dirty="0"/>
              <a:t> حياتي </a:t>
            </a:r>
          </a:p>
          <a:p>
            <a:pPr algn="ctr"/>
            <a:r>
              <a:rPr lang="ar-EG" sz="6600" b="1" dirty="0" err="1"/>
              <a:t>باحياها</a:t>
            </a:r>
            <a:r>
              <a:rPr lang="ar-EG" sz="6600" b="1" dirty="0"/>
              <a:t> ملك اللي فداني</a:t>
            </a:r>
          </a:p>
        </p:txBody>
      </p:sp>
    </p:spTree>
    <p:extLst>
      <p:ext uri="{BB962C8B-B14F-4D97-AF65-F5344CB8AC3E}">
        <p14:creationId xmlns:p14="http://schemas.microsoft.com/office/powerpoint/2010/main" val="679439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05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القرار :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يفرح قلبي ويقوى إيماني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لما صوتك يملا كياني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وألقى الفرحة في </a:t>
            </a:r>
            <a:r>
              <a:rPr lang="ar-EG" sz="6600" b="1" dirty="0" err="1">
                <a:solidFill>
                  <a:srgbClr val="003300"/>
                </a:solidFill>
              </a:rPr>
              <a:t>بتصحى</a:t>
            </a:r>
            <a:r>
              <a:rPr lang="ar-EG" sz="6600" b="1" dirty="0">
                <a:solidFill>
                  <a:srgbClr val="003300"/>
                </a:solidFill>
              </a:rPr>
              <a:t>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والدنيا دي مش سيعاني</a:t>
            </a:r>
          </a:p>
        </p:txBody>
      </p:sp>
    </p:spTree>
    <p:extLst>
      <p:ext uri="{BB962C8B-B14F-4D97-AF65-F5344CB8AC3E}">
        <p14:creationId xmlns:p14="http://schemas.microsoft.com/office/powerpoint/2010/main" val="260884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1711</TotalTime>
  <Words>95</Words>
  <Application>Microsoft Office PowerPoint</Application>
  <PresentationFormat>عرض على الشاشة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329</cp:revision>
  <dcterms:created xsi:type="dcterms:W3CDTF">2021-12-07T14:30:00Z</dcterms:created>
  <dcterms:modified xsi:type="dcterms:W3CDTF">2024-11-18T16:28:52Z</dcterms:modified>
</cp:coreProperties>
</file>