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44" r:id="rId3"/>
    <p:sldId id="277" r:id="rId4"/>
    <p:sldId id="454" r:id="rId5"/>
    <p:sldId id="452" r:id="rId6"/>
    <p:sldId id="455" r:id="rId7"/>
    <p:sldId id="453" r:id="rId8"/>
    <p:sldId id="456" r:id="rId9"/>
    <p:sldId id="29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>
      <p:cViewPr varScale="1">
        <p:scale>
          <a:sx n="66" d="100"/>
          <a:sy n="66" d="100"/>
        </p:scale>
        <p:origin x="60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255455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تـرنيـمـة</a:t>
            </a:r>
          </a:p>
          <a:p>
            <a:pPr algn="ctr" rtl="1"/>
            <a:r>
              <a:rPr lang="ar-EG" sz="8000" b="1" dirty="0"/>
              <a:t>يـوم مـليـان بـركـات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22111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br>
              <a:rPr lang="en-US" sz="7200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يوم مليان بركات</a:t>
            </a:r>
            <a:br>
              <a:rPr lang="ar-EG" sz="7200" b="1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 بدأته بفرحة معاك</a:t>
            </a:r>
            <a:br>
              <a:rPr lang="en-US" sz="7200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برفع ليك تسبيحي </a:t>
            </a:r>
            <a:br>
              <a:rPr lang="ar-EG" sz="7200" b="1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و ماليني بتعـزيات</a:t>
            </a:r>
            <a:endParaRPr lang="en-US" sz="72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0033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54759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 1-الصبح اما افتح عيني </a:t>
            </a:r>
            <a:br>
              <a:rPr lang="ar-EG" sz="6000" b="1" dirty="0"/>
            </a:br>
            <a:r>
              <a:rPr lang="ar-EG" sz="6000" b="1" dirty="0"/>
              <a:t>وأشوف وجهك يا يسوع</a:t>
            </a:r>
            <a:br>
              <a:rPr lang="en-US" sz="6000" dirty="0"/>
            </a:br>
            <a:r>
              <a:rPr lang="ar-EG" sz="6000" b="1" dirty="0"/>
              <a:t>جـمالـك يغـمر يـومــــي </a:t>
            </a:r>
            <a:br>
              <a:rPr lang="ar-EG" sz="6000" b="1" dirty="0"/>
            </a:br>
            <a:r>
              <a:rPr lang="ar-EG" sz="6000" b="1" dirty="0"/>
              <a:t>نـورك يـمـلاني خـضـوع </a:t>
            </a:r>
            <a:br>
              <a:rPr lang="en-US" sz="6000" dirty="0"/>
            </a:br>
            <a:r>
              <a:rPr lang="ar-EG" sz="6000" b="1" dirty="0"/>
              <a:t>هفرح بيك و اهتف ليك</a:t>
            </a:r>
            <a:br>
              <a:rPr lang="ar-EG" sz="6000" b="1" dirty="0"/>
            </a:br>
            <a:r>
              <a:rPr lang="ar-EG" sz="6000" b="1" dirty="0" err="1"/>
              <a:t>إنــت</a:t>
            </a:r>
            <a:r>
              <a:rPr lang="ar-EG" sz="6000" b="1" dirty="0"/>
              <a:t> ســـر حـياتــــــي</a:t>
            </a:r>
            <a:br>
              <a:rPr lang="ar-EG" sz="6000" b="1" dirty="0"/>
            </a:br>
            <a:endParaRPr lang="en-US" sz="60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22111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br>
              <a:rPr lang="en-US" sz="7200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يوم مليان بركات</a:t>
            </a:r>
            <a:br>
              <a:rPr lang="ar-EG" sz="7200" b="1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 بدأته بفرحة معاك</a:t>
            </a:r>
            <a:br>
              <a:rPr lang="en-US" sz="7200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برفع ليك تسبيحي </a:t>
            </a:r>
            <a:br>
              <a:rPr lang="ar-EG" sz="7200" b="1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و ماليني بتعـزيات</a:t>
            </a:r>
            <a:endParaRPr lang="en-US" sz="72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0033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7060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463689"/>
            <a:ext cx="9448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2- مبهور بروعة لبسه</a:t>
            </a:r>
            <a:br>
              <a:rPr lang="ar-EG" sz="6000" b="1" dirty="0"/>
            </a:br>
            <a:r>
              <a:rPr lang="ar-EG" sz="6000" b="1" dirty="0"/>
              <a:t>العصفور الجميل</a:t>
            </a:r>
            <a:br>
              <a:rPr lang="en-US" sz="6000" dirty="0"/>
            </a:br>
            <a:r>
              <a:rPr lang="ar-EG" sz="6000" b="1" dirty="0"/>
              <a:t>وف صوته بسمع أنتم </a:t>
            </a:r>
            <a:br>
              <a:rPr lang="ar-EG" sz="6000" b="1" dirty="0"/>
            </a:br>
            <a:r>
              <a:rPr lang="ar-EG" sz="6000" b="1" dirty="0"/>
              <a:t>أفضل من العصافير</a:t>
            </a:r>
            <a:br>
              <a:rPr lang="en-US" sz="6000" dirty="0"/>
            </a:br>
            <a:r>
              <a:rPr lang="ar-EG" sz="6000" b="1" dirty="0"/>
              <a:t>هفرح بيك و اهتف ليك</a:t>
            </a:r>
            <a:br>
              <a:rPr lang="ar-EG" sz="6000" b="1" dirty="0"/>
            </a:br>
            <a:r>
              <a:rPr lang="ar-EG" sz="6000" b="1" dirty="0" err="1"/>
              <a:t>إنت</a:t>
            </a:r>
            <a:r>
              <a:rPr lang="ar-EG" sz="6000" b="1" dirty="0"/>
              <a:t> سر حياتي</a:t>
            </a:r>
            <a:endParaRPr lang="en-US" sz="60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22111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br>
              <a:rPr lang="en-US" sz="7200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يوم مليان بركات</a:t>
            </a:r>
            <a:br>
              <a:rPr lang="ar-EG" sz="7200" b="1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 بدأته بفرحة معاك</a:t>
            </a:r>
            <a:br>
              <a:rPr lang="en-US" sz="7200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برفع ليك تسبيحي </a:t>
            </a:r>
            <a:br>
              <a:rPr lang="ar-EG" sz="7200" b="1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و ماليني بتعـزيات</a:t>
            </a:r>
            <a:endParaRPr lang="en-US" sz="72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0033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1657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228600" y="381000"/>
            <a:ext cx="9448800" cy="877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3- لو حتى الناس حواليا </a:t>
            </a:r>
            <a:br>
              <a:rPr lang="en-US" sz="6000" b="1" dirty="0"/>
            </a:br>
            <a:r>
              <a:rPr lang="ar-EG" sz="6000" b="1" dirty="0"/>
              <a:t>سكتوا و مافيش تسبيح</a:t>
            </a:r>
            <a:br>
              <a:rPr lang="en-US" sz="6000" b="1" dirty="0"/>
            </a:br>
            <a:r>
              <a:rPr lang="ar-EG" sz="6000" b="1" dirty="0"/>
              <a:t>ثابت فرحي يا فادىَّ</a:t>
            </a:r>
            <a:br>
              <a:rPr lang="ar-EG" sz="6000" b="1" dirty="0"/>
            </a:br>
            <a:r>
              <a:rPr lang="ar-EG" sz="6000" b="1" dirty="0"/>
              <a:t>وف قلبي و فمي مديح</a:t>
            </a:r>
            <a:br>
              <a:rPr lang="en-US" sz="6000" b="1" dirty="0"/>
            </a:br>
            <a:r>
              <a:rPr lang="ar-EG" sz="6000" b="1" dirty="0"/>
              <a:t>هفرح بيك و اهتف ليك</a:t>
            </a:r>
            <a:br>
              <a:rPr lang="ar-EG" sz="6000" b="1" dirty="0"/>
            </a:br>
            <a:r>
              <a:rPr lang="ar-EG" sz="6000" b="1" dirty="0" err="1"/>
              <a:t>إنــت</a:t>
            </a:r>
            <a:r>
              <a:rPr lang="ar-EG" sz="6000" b="1" dirty="0"/>
              <a:t> ســـر حـيــاتــــي</a:t>
            </a:r>
            <a:br>
              <a:rPr lang="en-US" sz="6000" b="1" dirty="0"/>
            </a:br>
            <a:endParaRPr lang="ar-EG" sz="6000" b="1" dirty="0"/>
          </a:p>
          <a:p>
            <a:pPr algn="ctr" rtl="1">
              <a:lnSpc>
                <a:spcPct val="150000"/>
              </a:lnSpc>
            </a:pPr>
            <a:br>
              <a:rPr lang="ar-EG" sz="4800" b="1" dirty="0"/>
            </a:br>
            <a:endParaRPr lang="en-US" sz="48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222111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br>
              <a:rPr lang="en-US" sz="7200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يوم مليان بركات</a:t>
            </a:r>
            <a:br>
              <a:rPr lang="ar-EG" sz="7200" b="1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 بدأته بفرحة معاك</a:t>
            </a:r>
            <a:br>
              <a:rPr lang="en-US" sz="7200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برفع ليك تسبيحي </a:t>
            </a:r>
            <a:br>
              <a:rPr lang="ar-EG" sz="7200" b="1" dirty="0">
                <a:solidFill>
                  <a:srgbClr val="003300"/>
                </a:solidFill>
              </a:rPr>
            </a:br>
            <a:r>
              <a:rPr lang="ar-EG" sz="7200" b="1" dirty="0">
                <a:solidFill>
                  <a:srgbClr val="003300"/>
                </a:solidFill>
              </a:rPr>
              <a:t>و ماليني بتعـزيات</a:t>
            </a:r>
            <a:endParaRPr lang="en-US" sz="72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0033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7804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1613</TotalTime>
  <Words>160</Words>
  <Application>Microsoft Office PowerPoint</Application>
  <PresentationFormat>عرض على الشاشة (4:3)</PresentationFormat>
  <Paragraphs>10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308</cp:revision>
  <dcterms:created xsi:type="dcterms:W3CDTF">2021-12-07T14:30:00Z</dcterms:created>
  <dcterms:modified xsi:type="dcterms:W3CDTF">2024-11-18T16:10:29Z</dcterms:modified>
</cp:coreProperties>
</file>