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303" r:id="rId4"/>
    <p:sldId id="308" r:id="rId5"/>
    <p:sldId id="305" r:id="rId6"/>
    <p:sldId id="309" r:id="rId7"/>
    <p:sldId id="307" r:id="rId8"/>
    <p:sldId id="31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03"/>
            <p14:sldId id="308"/>
            <p14:sldId id="305"/>
            <p14:sldId id="309"/>
            <p14:sldId id="307"/>
            <p14:sldId id="31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68" y="2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/>
            <a:r>
              <a:rPr lang="ar-EG" sz="7200" b="1" i="0" dirty="0" err="1">
                <a:solidFill>
                  <a:srgbClr val="0F0F0F"/>
                </a:solidFill>
                <a:effectLst/>
                <a:latin typeface="YouTube Sans"/>
              </a:rPr>
              <a:t>یسوع</a:t>
            </a:r>
            <a:r>
              <a:rPr lang="ar-EG" sz="7200" b="1" i="0" dirty="0">
                <a:solidFill>
                  <a:srgbClr val="0F0F0F"/>
                </a:solidFill>
                <a:effectLst/>
                <a:latin typeface="YouTube Sans"/>
              </a:rPr>
              <a:t> </a:t>
            </a:r>
            <a:r>
              <a:rPr lang="ar-EG" sz="7200" b="1" i="0" dirty="0" err="1">
                <a:solidFill>
                  <a:srgbClr val="0F0F0F"/>
                </a:solidFill>
                <a:effectLst/>
                <a:latin typeface="YouTube Sans"/>
              </a:rPr>
              <a:t>یا</a:t>
            </a:r>
            <a:r>
              <a:rPr lang="ar-EG" sz="7200" b="1" i="0" dirty="0">
                <a:solidFill>
                  <a:srgbClr val="0F0F0F"/>
                </a:solidFill>
                <a:effectLst/>
                <a:latin typeface="YouTube Sans"/>
              </a:rPr>
              <a:t> طفل </a:t>
            </a:r>
            <a:r>
              <a:rPr lang="ar-EG" sz="7200" b="1" i="0" dirty="0" err="1">
                <a:solidFill>
                  <a:srgbClr val="0F0F0F"/>
                </a:solidFill>
                <a:effectLst/>
                <a:latin typeface="YouTube Sans"/>
              </a:rPr>
              <a:t>بیت</a:t>
            </a:r>
            <a:r>
              <a:rPr lang="ar-EG" sz="7200" b="1" i="0" dirty="0">
                <a:solidFill>
                  <a:srgbClr val="0F0F0F"/>
                </a:solidFill>
                <a:effectLst/>
                <a:latin typeface="YouTube Sans"/>
              </a:rPr>
              <a:t> لحم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يسوعُ يا طِفلَ بيتِ لِحمْ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آتي إليكَ فــــي مِذوَدِكْ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ذَهَباً لُبانًا لا أملِكُ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لكِنَّ مَعي قِيثَارَتِي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لَحناً عَليها سَأعزِفُ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هُوَ كُلُّ مَا أعرِفُ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فاقْبلهُ مِنِّي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يَاسيدي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فَهَذَا كُلُّ ما أملِكُ</a:t>
            </a:r>
          </a:p>
          <a:p>
            <a:pPr algn="ctr" rtl="1"/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يسوعُ يا طِفلَ بيتِ لِحمْ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آتي إليكَ فــــي مِذوَدِكْ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ذَهَباً لُبانًا لا أملِكُ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لكِنَّ مَعي قِيثَارَتِي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5167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عَزفتُهُ بِمشاعِري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فهوَ لحنُ حُبِّي مِنَ القَلبِ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فاقْبلهُ مِنِّي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يَاسيدي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فَهَذَا كُلُّ ما أملِكُ</a:t>
            </a:r>
          </a:p>
          <a:p>
            <a:pPr algn="ctr" rtl="1"/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139190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يسوعُ يا طِفلَ بيتِ لِحمْ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آتي إليكَ فــــي مِذوَدِكْ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ذَهَباً لُبانًا لا أملِكُ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لكِنَّ مَعي قِيثَارَتِي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557903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قَلبي الصغيرِ فَلْتَمْتَلِكْ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خيرٌ مِنَ الذَّهبِ الكثيرْ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هذا لَحْنِي أيُّها المَلِكْ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لَحنُ مَحَبَّةْ بِقِيثارَتِي</a:t>
            </a:r>
          </a:p>
          <a:p>
            <a:pPr algn="ctr" rtl="1"/>
            <a:br>
              <a:rPr lang="ar-EG" sz="6600" b="1" dirty="0"/>
            </a:br>
            <a:br>
              <a:rPr lang="ar-EG" sz="6600" b="1" dirty="0"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21272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يسوعُ يا طِفلَ بيتِ لِحمْ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آتي إليكَ فــــي مِذوَدِكْ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ذَهَباً لُبانًا لا أملِكُ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</a:rPr>
              <a:t>لكِنَّ مَعي قِيثَارَتِي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1845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3192</TotalTime>
  <Words>130</Words>
  <Application>Microsoft Office PowerPoint</Application>
  <PresentationFormat>عرض على الشاشة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4" baseType="lpstr">
      <vt:lpstr>Arial</vt:lpstr>
      <vt:lpstr>Calibri</vt:lpstr>
      <vt:lpstr>Helvetica Neue</vt:lpstr>
      <vt:lpstr>YouTube Sans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240</cp:revision>
  <dcterms:created xsi:type="dcterms:W3CDTF">2021-12-07T14:30:00Z</dcterms:created>
  <dcterms:modified xsi:type="dcterms:W3CDTF">2024-11-19T08:04:06Z</dcterms:modified>
</cp:coreProperties>
</file>