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3" r:id="rId3"/>
    <p:sldId id="304" r:id="rId4"/>
    <p:sldId id="305" r:id="rId5"/>
    <p:sldId id="310" r:id="rId6"/>
    <p:sldId id="307" r:id="rId7"/>
    <p:sldId id="311" r:id="rId8"/>
    <p:sldId id="309" r:id="rId9"/>
    <p:sldId id="312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4"/>
            <p14:sldId id="305"/>
            <p14:sldId id="310"/>
            <p14:sldId id="307"/>
            <p14:sldId id="311"/>
            <p14:sldId id="309"/>
            <p14:sldId id="3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من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ياترى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في ذي الدنى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يا ترى في ذي الدنى يمحو الذنوب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وينزع الآثام من عمق القلوب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كالمسيح قد فدى كل الشعوب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اجلهم تحمل موت الصليب</a:t>
            </a:r>
          </a:p>
          <a:p>
            <a:pPr algn="ctr" rtl="1">
              <a:lnSpc>
                <a:spcPct val="150000"/>
              </a:lnSpc>
            </a:pP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نعم هو يسوع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سيدي الفريد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نعم هو يسوع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ملكي المجيد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042626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ما مثله راع اتى لشعبه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يقوده يرشده في دربه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يشبعه يغمره بحبه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يصونه يحرسه يعنى به</a:t>
            </a:r>
          </a:p>
          <a:p>
            <a:pPr algn="ctr" rtl="1">
              <a:lnSpc>
                <a:spcPct val="150000"/>
              </a:lnSpc>
            </a:pP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06004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نعم هو يسوع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سيدي الفريد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نعم هو يسوع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ملكي المجيد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469102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للمستغيث دائما هو المجير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وللضعيف عاضد عون نصير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للحائرين ملهم رب مشير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للتائهين قوله يهدي ينير</a:t>
            </a:r>
          </a:p>
          <a:p>
            <a:pPr algn="ctr" rtl="1">
              <a:lnSpc>
                <a:spcPct val="150000"/>
              </a:lnSpc>
            </a:pP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40037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نعم هو يسوع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سيدي الفريد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نعم هو يسوع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ملكي المجيد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03760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الانيس الحاضر في وحدتك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الرفيق السائر في غربتك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الدليل الماهر في رحلتك</a:t>
            </a:r>
          </a:p>
          <a:p>
            <a:pPr algn="ctr" rtl="1">
              <a:lnSpc>
                <a:spcPct val="150000"/>
              </a:lnSpc>
            </a:pPr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هو المعين القادر في خدمتك</a:t>
            </a:r>
          </a:p>
          <a:p>
            <a:pPr algn="ctr" rtl="1">
              <a:lnSpc>
                <a:spcPct val="150000"/>
              </a:lnSpc>
            </a:pP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>
              <a:lnSpc>
                <a:spcPct val="150000"/>
              </a:lnSpc>
            </a:pPr>
            <a:endParaRPr lang="ar-EG" sz="54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72454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نعم هو يسوع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سيدي الفريد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نعم هو يسوع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ملكي المجيد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0771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3673</TotalTime>
  <Words>138</Words>
  <Application>Microsoft Office PowerPoint</Application>
  <PresentationFormat>عرض على الشاشة (4:3)</PresentationFormat>
  <Paragraphs>42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280</cp:revision>
  <dcterms:created xsi:type="dcterms:W3CDTF">2021-12-07T14:30:00Z</dcterms:created>
  <dcterms:modified xsi:type="dcterms:W3CDTF">2024-12-13T16:02:48Z</dcterms:modified>
</cp:coreProperties>
</file>