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75" r:id="rId2"/>
    <p:sldId id="303" r:id="rId3"/>
    <p:sldId id="304" r:id="rId4"/>
    <p:sldId id="305" r:id="rId5"/>
    <p:sldId id="306" r:id="rId6"/>
    <p:sldId id="307" r:id="rId7"/>
    <p:sldId id="308" r:id="rId8"/>
    <p:sldId id="29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03"/>
            <p14:sldId id="304"/>
            <p14:sldId id="305"/>
            <p14:sldId id="306"/>
            <p14:sldId id="307"/>
            <p14:sldId id="308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149" autoAdjust="0"/>
    <p:restoredTop sz="94660"/>
  </p:normalViewPr>
  <p:slideViewPr>
    <p:cSldViewPr>
      <p:cViewPr varScale="1">
        <p:scale>
          <a:sx n="58" d="100"/>
          <a:sy n="58" d="100"/>
        </p:scale>
        <p:origin x="44" y="584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12/13/2024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12/13/2024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12/13/2024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12/13/2024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12/13/2024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12/13/2024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12/13/2024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12/13/2024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3072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من يصلي مؤمناً</a:t>
            </a:r>
            <a:endParaRPr lang="ar-EG" sz="72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81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1-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مَن يصلي مؤمنا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بيسوع لا يخيب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باسمه الآب لنا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كل حين يستجيب</a:t>
            </a:r>
          </a:p>
          <a:p>
            <a:pPr algn="ctr" rtl="1"/>
            <a:endParaRPr lang="ar-EG" sz="72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837112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990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فهْو للكل يقول</a:t>
            </a:r>
          </a:p>
          <a:p>
            <a:pPr algn="ctr" rtl="1"/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إسهروا</a:t>
            </a: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يا مؤمنين</a:t>
            </a:r>
          </a:p>
          <a:p>
            <a:pPr algn="ctr" rtl="1"/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فالتجاريبُ</a:t>
            </a: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تزول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إن تصلوا شاكرين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10426269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81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2- </a:t>
            </a:r>
          </a:p>
          <a:p>
            <a:pPr algn="ctr" rtl="1"/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إطرحوا</a:t>
            </a: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الحِملَ لديّ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من بلايا وهموم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مَن أتى حبا إليّ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نال مني ما يروم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9520279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066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إقرعوا</a:t>
            </a: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الباب الرفيع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في احتياجٍ واضطراب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إنني الرب السميع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ألتقيكم بالجواب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8013938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81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3- </a:t>
            </a:r>
          </a:p>
          <a:p>
            <a:pPr algn="ctr" rtl="1"/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إسألوا</a:t>
            </a: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تُعطوا فكم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وهبَ السُّؤْلَ الرحيم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واطلبوا خير النِّعَم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تجدوا عند الكريم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15704084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990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منك يا روح الإله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نبتغي نور الهدى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كن لنا وقتَ الصلاة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يا أبانا مرشدا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14560203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3673</TotalTime>
  <Words>84</Words>
  <Application>Microsoft Office PowerPoint</Application>
  <PresentationFormat>عرض على الشاشة (4:3)</PresentationFormat>
  <Paragraphs>29</Paragraphs>
  <Slides>8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8</vt:i4>
      </vt:variant>
    </vt:vector>
  </HeadingPairs>
  <TitlesOfParts>
    <vt:vector size="12" baseType="lpstr">
      <vt:lpstr>Arial</vt:lpstr>
      <vt:lpstr>Calibri</vt:lpstr>
      <vt:lpstr>Helvetica Neue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279</cp:revision>
  <dcterms:created xsi:type="dcterms:W3CDTF">2021-12-07T14:30:00Z</dcterms:created>
  <dcterms:modified xsi:type="dcterms:W3CDTF">2024-12-13T12:09:07Z</dcterms:modified>
</cp:coreProperties>
</file>